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6858000" cx="12192000"/>
  <p:notesSz cx="6761150" cy="99425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2.png>
</file>

<file path=ppt/media/image15.png>
</file>

<file path=ppt/media/image16.png>
</file>

<file path=ppt/media/image17.jpg>
</file>

<file path=ppt/media/image18.png>
</file>

<file path=ppt/media/image19.jpg>
</file>

<file path=ppt/media/image2.png>
</file>

<file path=ppt/media/image20.png>
</file>

<file path=ppt/media/image21.png>
</file>

<file path=ppt/media/image22.png>
</file>

<file path=ppt/media/image23.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29837" cy="498852"/>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29761" y="0"/>
            <a:ext cx="2929837" cy="498852"/>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443662"/>
            <a:ext cx="2929837" cy="49885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3" name="Google Shape;123;p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6df25989303b295c_0: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6df25989303b295c_0: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g6df25989303b295c_0: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6aa61a8a41_5_6: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6aa61a8a41_5_6: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g36aa61a8a41_5_6: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1: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p11: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6a9796f52b_0_0: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6a9796f52b_0_0: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g36a9796f52b_0_0: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36a9796f52b_0_6: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36a9796f52b_0_6: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5" name="Google Shape;235;g36a9796f52b_0_6: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6a9796f52b_0_13: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6a9796f52b_0_13: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3" name="Google Shape;243;g36a9796f52b_0_13: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6a9796f52b_0_20: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6a9796f52b_0_20: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g36a9796f52b_0_20: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6aa61a8a41_6_0: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6aa61a8a41_6_0: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g36aa61a8a41_6_0: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6a9796f52b_0_27: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36a9796f52b_0_27: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36a9796f52b_0_27: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36aa8b0980b_0_0: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36aa8b0980b_0_0: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g36aa8b0980b_0_0: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2: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2: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2: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6aa61a8a41_6_7: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6aa61a8a41_6_7: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g36aa61a8a41_6_7: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6bc17dbd8b_0_0: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36bc17dbd8b_0_0: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2" name="Google Shape;292;g36bc17dbd8b_0_0: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36a9796f52b_0_34: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36a9796f52b_0_34: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0" name="Google Shape;300;g36a9796f52b_0_34: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p1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4182c6170a764afd_12: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4182c6170a764afd_12: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6" name="Google Shape;316;g4182c6170a764afd_12: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4182c6170a764afd_19: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4182c6170a764afd_19: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g4182c6170a764afd_19: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4182c6170a764afd_31: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4182c6170a764afd_31: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g4182c6170a764afd_31: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84878aed05ad83_0:notes"/>
          <p:cNvSpPr/>
          <p:nvPr>
            <p:ph idx="2" type="sldImg"/>
          </p:nvPr>
        </p:nvSpPr>
        <p:spPr>
          <a:xfrm>
            <a:off x="398463" y="1243013"/>
            <a:ext cx="5964300" cy="33561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84878aed05ad83_0:notes"/>
          <p:cNvSpPr txBox="1"/>
          <p:nvPr>
            <p:ph idx="1" type="body"/>
          </p:nvPr>
        </p:nvSpPr>
        <p:spPr>
          <a:xfrm>
            <a:off x="676117" y="4784835"/>
            <a:ext cx="5409000" cy="39150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g284878aed05ad83_0:notes"/>
          <p:cNvSpPr txBox="1"/>
          <p:nvPr>
            <p:ph idx="12" type="sldNum"/>
          </p:nvPr>
        </p:nvSpPr>
        <p:spPr>
          <a:xfrm>
            <a:off x="3829761" y="9443662"/>
            <a:ext cx="2929800" cy="4989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1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4" name="Google Shape;344;p16:notes"/>
          <p:cNvSpPr txBox="1"/>
          <p:nvPr>
            <p:ph idx="1" type="body"/>
          </p:nvPr>
        </p:nvSpPr>
        <p:spPr>
          <a:xfrm>
            <a:off x="676117" y="4784835"/>
            <a:ext cx="5408930" cy="3914864"/>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p16:notes"/>
          <p:cNvSpPr txBox="1"/>
          <p:nvPr>
            <p:ph idx="12" type="sldNum"/>
          </p:nvPr>
        </p:nvSpPr>
        <p:spPr>
          <a:xfrm>
            <a:off x="3829761" y="9443662"/>
            <a:ext cx="2929837" cy="498851"/>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1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3" name="Google Shape;353;p1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3: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3: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4: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4: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6: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p6: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7: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7: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5: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5: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8: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8: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9:notes"/>
          <p:cNvSpPr txBox="1"/>
          <p:nvPr>
            <p:ph idx="1" type="body"/>
          </p:nvPr>
        </p:nvSpPr>
        <p:spPr>
          <a:xfrm>
            <a:off x="676117" y="4784835"/>
            <a:ext cx="5408930" cy="3914864"/>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p9:notes"/>
          <p:cNvSpPr/>
          <p:nvPr>
            <p:ph idx="2" type="sldImg"/>
          </p:nvPr>
        </p:nvSpPr>
        <p:spPr>
          <a:xfrm>
            <a:off x="398463" y="1243013"/>
            <a:ext cx="5964237" cy="335597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3.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
        <p:nvSpPr>
          <p:cNvPr id="16" name="Google Shape;16;p2"/>
          <p:cNvSpPr txBox="1"/>
          <p:nvPr>
            <p:ph idx="1" type="body"/>
          </p:nvPr>
        </p:nvSpPr>
        <p:spPr>
          <a:xfrm>
            <a:off x="174813" y="1258282"/>
            <a:ext cx="11842377" cy="4918680"/>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rgbClr val="002060"/>
              </a:buClr>
              <a:buSzPts val="2800"/>
              <a:buChar char="•"/>
              <a:defRPr>
                <a:solidFill>
                  <a:srgbClr val="002060"/>
                </a:solidFill>
                <a:latin typeface="Bookman Old Style"/>
                <a:ea typeface="Bookman Old Style"/>
                <a:cs typeface="Bookman Old Style"/>
                <a:sym typeface="Bookman Old Style"/>
              </a:defRPr>
            </a:lvl1pPr>
            <a:lvl2pPr indent="-381000" lvl="1" marL="914400" algn="l">
              <a:lnSpc>
                <a:spcPct val="90000"/>
              </a:lnSpc>
              <a:spcBef>
                <a:spcPts val="500"/>
              </a:spcBef>
              <a:spcAft>
                <a:spcPts val="0"/>
              </a:spcAft>
              <a:buClr>
                <a:schemeClr val="dk1"/>
              </a:buClr>
              <a:buSzPts val="2400"/>
              <a:buChar char="•"/>
              <a:defRPr>
                <a:latin typeface="Bookman Old Style"/>
                <a:ea typeface="Bookman Old Style"/>
                <a:cs typeface="Bookman Old Style"/>
                <a:sym typeface="Bookman Old Style"/>
              </a:defRPr>
            </a:lvl2pPr>
            <a:lvl3pPr indent="-355600" lvl="2" marL="1371600" algn="l">
              <a:lnSpc>
                <a:spcPct val="90000"/>
              </a:lnSpc>
              <a:spcBef>
                <a:spcPts val="500"/>
              </a:spcBef>
              <a:spcAft>
                <a:spcPts val="0"/>
              </a:spcAft>
              <a:buClr>
                <a:srgbClr val="002060"/>
              </a:buClr>
              <a:buSzPts val="2000"/>
              <a:buChar char="•"/>
              <a:defRPr>
                <a:solidFill>
                  <a:srgbClr val="002060"/>
                </a:solidFill>
                <a:latin typeface="Bookman Old Style"/>
                <a:ea typeface="Bookman Old Style"/>
                <a:cs typeface="Bookman Old Style"/>
                <a:sym typeface="Bookman Old Style"/>
              </a:defRPr>
            </a:lvl3pPr>
            <a:lvl4pPr indent="-342900" lvl="3" marL="1828800" algn="l">
              <a:lnSpc>
                <a:spcPct val="90000"/>
              </a:lnSpc>
              <a:spcBef>
                <a:spcPts val="500"/>
              </a:spcBef>
              <a:spcAft>
                <a:spcPts val="0"/>
              </a:spcAft>
              <a:buClr>
                <a:srgbClr val="002060"/>
              </a:buClr>
              <a:buSzPts val="1800"/>
              <a:buChar char="•"/>
              <a:defRPr>
                <a:solidFill>
                  <a:srgbClr val="002060"/>
                </a:solidFill>
                <a:latin typeface="Bookman Old Style"/>
                <a:ea typeface="Bookman Old Style"/>
                <a:cs typeface="Bookman Old Style"/>
                <a:sym typeface="Bookman Old Style"/>
              </a:defRPr>
            </a:lvl4pPr>
            <a:lvl5pPr indent="-342900" lvl="4" marL="2286000" algn="l">
              <a:lnSpc>
                <a:spcPct val="90000"/>
              </a:lnSpc>
              <a:spcBef>
                <a:spcPts val="500"/>
              </a:spcBef>
              <a:spcAft>
                <a:spcPts val="0"/>
              </a:spcAft>
              <a:buClr>
                <a:srgbClr val="002060"/>
              </a:buClr>
              <a:buSzPts val="1800"/>
              <a:buChar char="•"/>
              <a:defRPr>
                <a:solidFill>
                  <a:srgbClr val="002060"/>
                </a:solidFill>
                <a:latin typeface="Bookman Old Style"/>
                <a:ea typeface="Bookman Old Style"/>
                <a:cs typeface="Bookman Old Style"/>
                <a:sym typeface="Bookman Old Styl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 name="Google Shape;17;p2"/>
          <p:cNvSpPr txBox="1"/>
          <p:nvPr/>
        </p:nvSpPr>
        <p:spPr>
          <a:xfrm>
            <a:off x="5055596" y="6405140"/>
            <a:ext cx="2080806" cy="223220"/>
          </a:xfrm>
          <a:prstGeom prst="rect">
            <a:avLst/>
          </a:prstGeom>
          <a:noFill/>
          <a:ln>
            <a:noFill/>
          </a:ln>
        </p:spPr>
        <p:txBody>
          <a:bodyPr anchorCtr="0" anchor="t" bIns="0" lIns="0" spcFirstLastPara="1" rIns="0" wrap="square" tIns="7700">
            <a:spAutoFit/>
          </a:bodyPr>
          <a:lstStyle/>
          <a:p>
            <a:pPr indent="0" lvl="0" marL="7701" marR="0" rtl="0" algn="ctr">
              <a:spcBef>
                <a:spcPts val="0"/>
              </a:spcBef>
              <a:spcAft>
                <a:spcPts val="0"/>
              </a:spcAft>
              <a:buNone/>
            </a:pPr>
            <a:r>
              <a:rPr b="1" i="1" lang="en-IN" sz="1400" u="none" cap="none" strike="noStrike">
                <a:solidFill>
                  <a:srgbClr val="422C75"/>
                </a:solidFill>
                <a:latin typeface="Bookman Old Style"/>
                <a:ea typeface="Bookman Old Style"/>
                <a:cs typeface="Bookman Old Style"/>
                <a:sym typeface="Bookman Old Style"/>
              </a:rPr>
              <a:t>Go, change the world</a:t>
            </a:r>
            <a:endParaRPr b="1" i="0" sz="1400" u="none" cap="none" strike="noStrike">
              <a:solidFill>
                <a:schemeClr val="dk1"/>
              </a:solidFill>
              <a:latin typeface="Bookman Old Style"/>
              <a:ea typeface="Bookman Old Style"/>
              <a:cs typeface="Bookman Old Style"/>
              <a:sym typeface="Bookman Old Style"/>
            </a:endParaRPr>
          </a:p>
        </p:txBody>
      </p:sp>
      <p:sp>
        <p:nvSpPr>
          <p:cNvPr id="18" name="Google Shape;18;p2"/>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b="1">
                <a:solidFill>
                  <a:srgbClr val="002060"/>
                </a:solidFill>
                <a:latin typeface="Bookman Old Style"/>
                <a:ea typeface="Bookman Old Style"/>
                <a:cs typeface="Bookman Old Style"/>
                <a:sym typeface="Bookman Old Styl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1" i="0" sz="1200" u="none" cap="none" strike="noStrike">
                <a:solidFill>
                  <a:srgbClr val="002060"/>
                </a:solidFill>
                <a:latin typeface="Bookman Old Style"/>
                <a:ea typeface="Bookman Old Style"/>
                <a:cs typeface="Bookman Old Style"/>
                <a:sym typeface="Bookman Old Style"/>
              </a:defRPr>
            </a:lvl1pPr>
            <a:lvl2pPr indent="0" lvl="1" marL="0" algn="r">
              <a:spcBef>
                <a:spcPts val="0"/>
              </a:spcBef>
              <a:buNone/>
              <a:defRPr b="1" i="0" sz="1200" u="none" cap="none" strike="noStrike">
                <a:solidFill>
                  <a:srgbClr val="002060"/>
                </a:solidFill>
                <a:latin typeface="Bookman Old Style"/>
                <a:ea typeface="Bookman Old Style"/>
                <a:cs typeface="Bookman Old Style"/>
                <a:sym typeface="Bookman Old Style"/>
              </a:defRPr>
            </a:lvl2pPr>
            <a:lvl3pPr indent="0" lvl="2" marL="0" algn="r">
              <a:spcBef>
                <a:spcPts val="0"/>
              </a:spcBef>
              <a:buNone/>
              <a:defRPr b="1" i="0" sz="1200" u="none" cap="none" strike="noStrike">
                <a:solidFill>
                  <a:srgbClr val="002060"/>
                </a:solidFill>
                <a:latin typeface="Bookman Old Style"/>
                <a:ea typeface="Bookman Old Style"/>
                <a:cs typeface="Bookman Old Style"/>
                <a:sym typeface="Bookman Old Style"/>
              </a:defRPr>
            </a:lvl3pPr>
            <a:lvl4pPr indent="0" lvl="3" marL="0" algn="r">
              <a:spcBef>
                <a:spcPts val="0"/>
              </a:spcBef>
              <a:buNone/>
              <a:defRPr b="1" i="0" sz="1200" u="none" cap="none" strike="noStrike">
                <a:solidFill>
                  <a:srgbClr val="002060"/>
                </a:solidFill>
                <a:latin typeface="Bookman Old Style"/>
                <a:ea typeface="Bookman Old Style"/>
                <a:cs typeface="Bookman Old Style"/>
                <a:sym typeface="Bookman Old Style"/>
              </a:defRPr>
            </a:lvl4pPr>
            <a:lvl5pPr indent="0" lvl="4" marL="0" algn="r">
              <a:spcBef>
                <a:spcPts val="0"/>
              </a:spcBef>
              <a:buNone/>
              <a:defRPr b="1" i="0" sz="1200" u="none" cap="none" strike="noStrike">
                <a:solidFill>
                  <a:srgbClr val="002060"/>
                </a:solidFill>
                <a:latin typeface="Bookman Old Style"/>
                <a:ea typeface="Bookman Old Style"/>
                <a:cs typeface="Bookman Old Style"/>
                <a:sym typeface="Bookman Old Style"/>
              </a:defRPr>
            </a:lvl5pPr>
            <a:lvl6pPr indent="0" lvl="5" marL="0" algn="r">
              <a:spcBef>
                <a:spcPts val="0"/>
              </a:spcBef>
              <a:buNone/>
              <a:defRPr b="1" i="0" sz="1200" u="none" cap="none" strike="noStrike">
                <a:solidFill>
                  <a:srgbClr val="002060"/>
                </a:solidFill>
                <a:latin typeface="Bookman Old Style"/>
                <a:ea typeface="Bookman Old Style"/>
                <a:cs typeface="Bookman Old Style"/>
                <a:sym typeface="Bookman Old Style"/>
              </a:defRPr>
            </a:lvl6pPr>
            <a:lvl7pPr indent="0" lvl="6" marL="0" algn="r">
              <a:spcBef>
                <a:spcPts val="0"/>
              </a:spcBef>
              <a:buNone/>
              <a:defRPr b="1" i="0" sz="1200" u="none" cap="none" strike="noStrike">
                <a:solidFill>
                  <a:srgbClr val="002060"/>
                </a:solidFill>
                <a:latin typeface="Bookman Old Style"/>
                <a:ea typeface="Bookman Old Style"/>
                <a:cs typeface="Bookman Old Style"/>
                <a:sym typeface="Bookman Old Style"/>
              </a:defRPr>
            </a:lvl7pPr>
            <a:lvl8pPr indent="0" lvl="7" marL="0" algn="r">
              <a:spcBef>
                <a:spcPts val="0"/>
              </a:spcBef>
              <a:buNone/>
              <a:defRPr b="1" i="0" sz="1200" u="none" cap="none" strike="noStrike">
                <a:solidFill>
                  <a:srgbClr val="002060"/>
                </a:solidFill>
                <a:latin typeface="Bookman Old Style"/>
                <a:ea typeface="Bookman Old Style"/>
                <a:cs typeface="Bookman Old Style"/>
                <a:sym typeface="Bookman Old Style"/>
              </a:defRPr>
            </a:lvl8pPr>
            <a:lvl9pPr indent="0" lvl="8" marL="0" algn="r">
              <a:spcBef>
                <a:spcPts val="0"/>
              </a:spcBef>
              <a:buNone/>
              <a:defRPr b="1" i="0" sz="1200" u="none" cap="none" strike="noStrike">
                <a:solidFill>
                  <a:srgbClr val="002060"/>
                </a:solidFill>
                <a:latin typeface="Bookman Old Style"/>
                <a:ea typeface="Bookman Old Style"/>
                <a:cs typeface="Bookman Old Style"/>
                <a:sym typeface="Bookman Old Style"/>
              </a:defRPr>
            </a:lvl9pPr>
          </a:lstStyle>
          <a:p>
            <a:pPr indent="0" lvl="0" marL="0" rtl="0" algn="r">
              <a:spcBef>
                <a:spcPts val="0"/>
              </a:spcBef>
              <a:spcAft>
                <a:spcPts val="0"/>
              </a:spcAft>
              <a:buNone/>
            </a:pPr>
            <a:fld id="{00000000-1234-1234-1234-123412341234}" type="slidenum">
              <a:rPr lang="en-IN"/>
              <a:t>‹#›</a:t>
            </a:fld>
            <a:endParaRPr/>
          </a:p>
        </p:txBody>
      </p:sp>
      <p:pic>
        <p:nvPicPr>
          <p:cNvPr id="20" name="Google Shape;20;p2"/>
          <p:cNvPicPr preferRelativeResize="0"/>
          <p:nvPr/>
        </p:nvPicPr>
        <p:blipFill rotWithShape="1">
          <a:blip r:embed="rId2">
            <a:alphaModFix/>
          </a:blip>
          <a:srcRect b="0" l="0" r="0" t="13833"/>
          <a:stretch/>
        </p:blipFill>
        <p:spPr>
          <a:xfrm>
            <a:off x="-1" y="76427"/>
            <a:ext cx="2207505" cy="99763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9" name="Shape 109"/>
        <p:cNvGrpSpPr/>
        <p:nvPr/>
      </p:nvGrpSpPr>
      <p:grpSpPr>
        <a:xfrm>
          <a:off x="0" y="0"/>
          <a:ext cx="0" cy="0"/>
          <a:chOff x="0" y="0"/>
          <a:chExt cx="0" cy="0"/>
        </a:xfrm>
      </p:grpSpPr>
      <p:sp>
        <p:nvSpPr>
          <p:cNvPr id="110" name="Google Shape;110;p11"/>
          <p:cNvSpPr txBox="1"/>
          <p:nvPr>
            <p:ph type="title"/>
          </p:nvPr>
        </p:nvSpPr>
        <p:spPr>
          <a:xfrm>
            <a:off x="838202"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1" name="Google Shape;111;p11"/>
          <p:cNvSpPr txBox="1"/>
          <p:nvPr>
            <p:ph idx="1" type="body"/>
          </p:nvPr>
        </p:nvSpPr>
        <p:spPr>
          <a:xfrm rot="5400000">
            <a:off x="3920333"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 name="Google Shape;112;p11"/>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1"/>
          <p:cNvSpPr txBox="1"/>
          <p:nvPr>
            <p:ph idx="11" type="ftr"/>
          </p:nvPr>
        </p:nvSpPr>
        <p:spPr>
          <a:xfrm>
            <a:off x="4038602"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11"/>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5" name="Shape 115"/>
        <p:cNvGrpSpPr/>
        <p:nvPr/>
      </p:nvGrpSpPr>
      <p:grpSpPr>
        <a:xfrm>
          <a:off x="0" y="0"/>
          <a:ext cx="0" cy="0"/>
          <a:chOff x="0" y="0"/>
          <a:chExt cx="0" cy="0"/>
        </a:xfrm>
      </p:grpSpPr>
      <p:sp>
        <p:nvSpPr>
          <p:cNvPr id="116" name="Google Shape;116;p12"/>
          <p:cNvSpPr txBox="1"/>
          <p:nvPr>
            <p:ph type="title"/>
          </p:nvPr>
        </p:nvSpPr>
        <p:spPr>
          <a:xfrm rot="5400000">
            <a:off x="7133430"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7" name="Google Shape;117;p12"/>
          <p:cNvSpPr txBox="1"/>
          <p:nvPr>
            <p:ph idx="1" type="body"/>
          </p:nvPr>
        </p:nvSpPr>
        <p:spPr>
          <a:xfrm rot="5400000">
            <a:off x="1799430"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8" name="Google Shape;118;p12"/>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9" name="Google Shape;119;p12"/>
          <p:cNvSpPr txBox="1"/>
          <p:nvPr>
            <p:ph idx="11" type="ftr"/>
          </p:nvPr>
        </p:nvSpPr>
        <p:spPr>
          <a:xfrm>
            <a:off x="4038602"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0" name="Google Shape;120;p12"/>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3"/>
          <p:cNvSpPr txBox="1"/>
          <p:nvPr>
            <p:ph type="ctrTitle"/>
          </p:nvPr>
        </p:nvSpPr>
        <p:spPr>
          <a:xfrm>
            <a:off x="1524000" y="1195310"/>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002060"/>
              </a:buClr>
              <a:buSzPts val="6000"/>
              <a:buFont typeface="Bookman Old Style"/>
              <a:buNone/>
              <a:defRPr sz="6000">
                <a:solidFill>
                  <a:srgbClr val="002060"/>
                </a:solidFill>
                <a:latin typeface="Bookman Old Style"/>
                <a:ea typeface="Bookman Old Style"/>
                <a:cs typeface="Bookman Old Style"/>
                <a:sym typeface="Bookman Old Styl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rgbClr val="C00000"/>
              </a:buClr>
              <a:buSzPts val="2400"/>
              <a:buNone/>
              <a:defRPr sz="2400">
                <a:solidFill>
                  <a:srgbClr val="C00000"/>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3"/>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
        <p:nvSpPr>
          <p:cNvPr id="26" name="Google Shape;26;p3"/>
          <p:cNvSpPr txBox="1"/>
          <p:nvPr/>
        </p:nvSpPr>
        <p:spPr>
          <a:xfrm>
            <a:off x="4541263" y="6344368"/>
            <a:ext cx="3498933" cy="377108"/>
          </a:xfrm>
          <a:prstGeom prst="rect">
            <a:avLst/>
          </a:prstGeom>
          <a:noFill/>
          <a:ln>
            <a:noFill/>
          </a:ln>
        </p:spPr>
        <p:txBody>
          <a:bodyPr anchorCtr="0" anchor="t" bIns="0" lIns="0" spcFirstLastPara="1" rIns="0" wrap="square" tIns="7700">
            <a:spAutoFit/>
          </a:bodyPr>
          <a:lstStyle/>
          <a:p>
            <a:pPr indent="0" lvl="0" marL="7701" marR="0" rtl="0" algn="ctr">
              <a:spcBef>
                <a:spcPts val="0"/>
              </a:spcBef>
              <a:spcAft>
                <a:spcPts val="0"/>
              </a:spcAft>
              <a:buNone/>
            </a:pPr>
            <a:r>
              <a:rPr b="1" i="1" lang="en-IN" sz="2400">
                <a:solidFill>
                  <a:srgbClr val="422C75"/>
                </a:solidFill>
                <a:latin typeface="Bookman Old Style"/>
                <a:ea typeface="Bookman Old Style"/>
                <a:cs typeface="Bookman Old Style"/>
                <a:sym typeface="Bookman Old Style"/>
              </a:rPr>
              <a:t>Go, change the world</a:t>
            </a:r>
            <a:endParaRPr b="1" sz="2400">
              <a:solidFill>
                <a:schemeClr val="dk1"/>
              </a:solidFill>
              <a:latin typeface="Bookman Old Style"/>
              <a:ea typeface="Bookman Old Style"/>
              <a:cs typeface="Bookman Old Style"/>
              <a:sym typeface="Bookman Old Style"/>
            </a:endParaRPr>
          </a:p>
        </p:txBody>
      </p:sp>
      <p:pic>
        <p:nvPicPr>
          <p:cNvPr id="27" name="Google Shape;27;p3"/>
          <p:cNvPicPr preferRelativeResize="0"/>
          <p:nvPr/>
        </p:nvPicPr>
        <p:blipFill rotWithShape="1">
          <a:blip r:embed="rId2">
            <a:alphaModFix/>
          </a:blip>
          <a:srcRect b="0" l="0" r="0" t="13833"/>
          <a:stretch/>
        </p:blipFill>
        <p:spPr>
          <a:xfrm>
            <a:off x="0" y="0"/>
            <a:ext cx="2207505" cy="99763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28" name="Shape 28"/>
        <p:cNvGrpSpPr/>
        <p:nvPr/>
      </p:nvGrpSpPr>
      <p:grpSpPr>
        <a:xfrm>
          <a:off x="0" y="0"/>
          <a:ext cx="0" cy="0"/>
          <a:chOff x="0" y="0"/>
          <a:chExt cx="0" cy="0"/>
        </a:xfrm>
      </p:grpSpPr>
      <p:sp>
        <p:nvSpPr>
          <p:cNvPr id="29" name="Google Shape;29;p4"/>
          <p:cNvSpPr txBox="1"/>
          <p:nvPr>
            <p:ph idx="1" type="body"/>
          </p:nvPr>
        </p:nvSpPr>
        <p:spPr>
          <a:xfrm>
            <a:off x="268942" y="1258282"/>
            <a:ext cx="5750859" cy="4918682"/>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 name="Google Shape;30;p4"/>
          <p:cNvSpPr txBox="1"/>
          <p:nvPr>
            <p:ph idx="2" type="body"/>
          </p:nvPr>
        </p:nvSpPr>
        <p:spPr>
          <a:xfrm>
            <a:off x="6172202" y="1258280"/>
            <a:ext cx="5795682" cy="4918683"/>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4"/>
          <p:cNvSpPr txBox="1"/>
          <p:nvPr>
            <p:ph idx="10" type="dt"/>
          </p:nvPr>
        </p:nvSpPr>
        <p:spPr>
          <a:xfrm>
            <a:off x="26894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9224683"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grpSp>
        <p:nvGrpSpPr>
          <p:cNvPr id="33" name="Google Shape;33;p4"/>
          <p:cNvGrpSpPr/>
          <p:nvPr/>
        </p:nvGrpSpPr>
        <p:grpSpPr>
          <a:xfrm>
            <a:off x="4862837" y="6212514"/>
            <a:ext cx="2313924" cy="600635"/>
            <a:chOff x="9682912" y="8965"/>
            <a:chExt cx="2402541" cy="600635"/>
          </a:xfrm>
        </p:grpSpPr>
        <p:sp>
          <p:nvSpPr>
            <p:cNvPr id="34" name="Google Shape;34;p4"/>
            <p:cNvSpPr/>
            <p:nvPr/>
          </p:nvSpPr>
          <p:spPr>
            <a:xfrm>
              <a:off x="9682912" y="8965"/>
              <a:ext cx="2402541" cy="600635"/>
            </a:xfrm>
            <a:prstGeom prst="roundRect">
              <a:avLst>
                <a:gd fmla="val 16667" name="adj"/>
              </a:avLst>
            </a:prstGeom>
            <a:solidFill>
              <a:schemeClr val="lt1"/>
            </a:solidFill>
            <a:ln cap="flat" cmpd="sng" w="1905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Calibri"/>
                <a:ea typeface="Calibri"/>
                <a:cs typeface="Calibri"/>
                <a:sym typeface="Calibri"/>
              </a:endParaRPr>
            </a:p>
          </p:txBody>
        </p:sp>
        <p:sp>
          <p:nvSpPr>
            <p:cNvPr id="35" name="Google Shape;35;p4"/>
            <p:cNvSpPr txBox="1"/>
            <p:nvPr/>
          </p:nvSpPr>
          <p:spPr>
            <a:xfrm>
              <a:off x="9803934" y="193190"/>
              <a:ext cx="2160495" cy="223220"/>
            </a:xfrm>
            <a:prstGeom prst="rect">
              <a:avLst/>
            </a:prstGeom>
            <a:noFill/>
            <a:ln>
              <a:noFill/>
            </a:ln>
          </p:spPr>
          <p:txBody>
            <a:bodyPr anchorCtr="0" anchor="t" bIns="0" lIns="0" spcFirstLastPara="1" rIns="0" wrap="square" tIns="7700">
              <a:spAutoFit/>
            </a:bodyPr>
            <a:lstStyle/>
            <a:p>
              <a:pPr indent="0" lvl="0" marL="7701" marR="0" rtl="0" algn="ctr">
                <a:spcBef>
                  <a:spcPts val="0"/>
                </a:spcBef>
                <a:spcAft>
                  <a:spcPts val="0"/>
                </a:spcAft>
                <a:buNone/>
              </a:pPr>
              <a:r>
                <a:rPr b="1" i="1" lang="en-IN" sz="1400">
                  <a:solidFill>
                    <a:srgbClr val="422C75"/>
                  </a:solidFill>
                  <a:latin typeface="Bookman Old Style"/>
                  <a:ea typeface="Bookman Old Style"/>
                  <a:cs typeface="Bookman Old Style"/>
                  <a:sym typeface="Bookman Old Style"/>
                </a:rPr>
                <a:t>Go, change the world</a:t>
              </a:r>
              <a:endParaRPr b="1" sz="1400">
                <a:solidFill>
                  <a:schemeClr val="dk1"/>
                </a:solidFill>
                <a:latin typeface="Bookman Old Style"/>
                <a:ea typeface="Bookman Old Style"/>
                <a:cs typeface="Bookman Old Style"/>
                <a:sym typeface="Bookman Old Style"/>
              </a:endParaRPr>
            </a:p>
          </p:txBody>
        </p:sp>
      </p:grpSp>
      <p:pic>
        <p:nvPicPr>
          <p:cNvPr id="36" name="Google Shape;36;p4"/>
          <p:cNvPicPr preferRelativeResize="0"/>
          <p:nvPr/>
        </p:nvPicPr>
        <p:blipFill rotWithShape="1">
          <a:blip r:embed="rId2">
            <a:alphaModFix/>
          </a:blip>
          <a:srcRect b="0" l="0" r="0" t="13833"/>
          <a:stretch/>
        </p:blipFill>
        <p:spPr>
          <a:xfrm>
            <a:off x="224117" y="81266"/>
            <a:ext cx="2207505" cy="99763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7" name="Shape 37"/>
        <p:cNvGrpSpPr/>
        <p:nvPr/>
      </p:nvGrpSpPr>
      <p:grpSpPr>
        <a:xfrm>
          <a:off x="0" y="0"/>
          <a:ext cx="0" cy="0"/>
          <a:chOff x="0" y="0"/>
          <a:chExt cx="0" cy="0"/>
        </a:xfrm>
      </p:grpSpPr>
      <p:sp>
        <p:nvSpPr>
          <p:cNvPr id="38" name="Google Shape;38;p5"/>
          <p:cNvSpPr txBox="1"/>
          <p:nvPr>
            <p:ph type="title"/>
          </p:nvPr>
        </p:nvSpPr>
        <p:spPr>
          <a:xfrm>
            <a:off x="831852"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C00000"/>
              </a:buClr>
              <a:buSzPts val="5400"/>
              <a:buFont typeface="Bookman Old Style"/>
              <a:buNone/>
              <a:defRPr sz="5400">
                <a:solidFill>
                  <a:srgbClr val="C00000"/>
                </a:solidFill>
                <a:latin typeface="Bookman Old Style"/>
                <a:ea typeface="Bookman Old Style"/>
                <a:cs typeface="Bookman Old Style"/>
                <a:sym typeface="Bookman Old Styl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5"/>
          <p:cNvSpPr txBox="1"/>
          <p:nvPr>
            <p:ph idx="1" type="body"/>
          </p:nvPr>
        </p:nvSpPr>
        <p:spPr>
          <a:xfrm>
            <a:off x="831852" y="4589464"/>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002060"/>
              </a:buClr>
              <a:buSzPts val="2400"/>
              <a:buNone/>
              <a:defRPr sz="2400">
                <a:solidFill>
                  <a:srgbClr val="002060"/>
                </a:solidFill>
                <a:latin typeface="Bookman Old Style"/>
                <a:ea typeface="Bookman Old Style"/>
                <a:cs typeface="Bookman Old Style"/>
                <a:sym typeface="Bookman Old Style"/>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0" name="Google Shape;40;p5"/>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5"/>
          <p:cNvSpPr txBox="1"/>
          <p:nvPr>
            <p:ph idx="11" type="ftr"/>
          </p:nvPr>
        </p:nvSpPr>
        <p:spPr>
          <a:xfrm>
            <a:off x="4038602"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5"/>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grpSp>
        <p:nvGrpSpPr>
          <p:cNvPr id="43" name="Google Shape;43;p5"/>
          <p:cNvGrpSpPr/>
          <p:nvPr/>
        </p:nvGrpSpPr>
        <p:grpSpPr>
          <a:xfrm>
            <a:off x="9842217" y="17838"/>
            <a:ext cx="2313924" cy="600635"/>
            <a:chOff x="9682912" y="8965"/>
            <a:chExt cx="2402541" cy="600635"/>
          </a:xfrm>
        </p:grpSpPr>
        <p:sp>
          <p:nvSpPr>
            <p:cNvPr id="44" name="Google Shape;44;p5"/>
            <p:cNvSpPr/>
            <p:nvPr/>
          </p:nvSpPr>
          <p:spPr>
            <a:xfrm>
              <a:off x="9682912" y="8965"/>
              <a:ext cx="2402541" cy="600635"/>
            </a:xfrm>
            <a:prstGeom prst="roundRect">
              <a:avLst>
                <a:gd fmla="val 16667" name="adj"/>
              </a:avLst>
            </a:prstGeom>
            <a:solidFill>
              <a:schemeClr val="lt1"/>
            </a:solidFill>
            <a:ln cap="flat" cmpd="sng" w="1905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Calibri"/>
                <a:ea typeface="Calibri"/>
                <a:cs typeface="Calibri"/>
                <a:sym typeface="Calibri"/>
              </a:endParaRPr>
            </a:p>
          </p:txBody>
        </p:sp>
        <p:sp>
          <p:nvSpPr>
            <p:cNvPr id="45" name="Google Shape;45;p5"/>
            <p:cNvSpPr txBox="1"/>
            <p:nvPr/>
          </p:nvSpPr>
          <p:spPr>
            <a:xfrm>
              <a:off x="9803934" y="193190"/>
              <a:ext cx="2160495" cy="223220"/>
            </a:xfrm>
            <a:prstGeom prst="rect">
              <a:avLst/>
            </a:prstGeom>
            <a:noFill/>
            <a:ln>
              <a:noFill/>
            </a:ln>
          </p:spPr>
          <p:txBody>
            <a:bodyPr anchorCtr="0" anchor="t" bIns="0" lIns="0" spcFirstLastPara="1" rIns="0" wrap="square" tIns="7700">
              <a:spAutoFit/>
            </a:bodyPr>
            <a:lstStyle/>
            <a:p>
              <a:pPr indent="0" lvl="0" marL="7701" marR="0" rtl="0" algn="ctr">
                <a:spcBef>
                  <a:spcPts val="0"/>
                </a:spcBef>
                <a:spcAft>
                  <a:spcPts val="0"/>
                </a:spcAft>
                <a:buNone/>
              </a:pPr>
              <a:r>
                <a:rPr b="1" i="1" lang="en-IN" sz="1400">
                  <a:solidFill>
                    <a:srgbClr val="422C75"/>
                  </a:solidFill>
                  <a:latin typeface="Bookman Old Style"/>
                  <a:ea typeface="Bookman Old Style"/>
                  <a:cs typeface="Bookman Old Style"/>
                  <a:sym typeface="Bookman Old Style"/>
                </a:rPr>
                <a:t>Go, change the world</a:t>
              </a:r>
              <a:endParaRPr b="1" sz="1400">
                <a:solidFill>
                  <a:schemeClr val="dk1"/>
                </a:solidFill>
                <a:latin typeface="Bookman Old Style"/>
                <a:ea typeface="Bookman Old Style"/>
                <a:cs typeface="Bookman Old Style"/>
                <a:sym typeface="Bookman Old Style"/>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6" name="Shape 46"/>
        <p:cNvGrpSpPr/>
        <p:nvPr/>
      </p:nvGrpSpPr>
      <p:grpSpPr>
        <a:xfrm>
          <a:off x="0" y="0"/>
          <a:ext cx="0" cy="0"/>
          <a:chOff x="0" y="0"/>
          <a:chExt cx="0" cy="0"/>
        </a:xfrm>
      </p:grpSpPr>
      <p:grpSp>
        <p:nvGrpSpPr>
          <p:cNvPr id="47" name="Google Shape;47;p6"/>
          <p:cNvGrpSpPr/>
          <p:nvPr/>
        </p:nvGrpSpPr>
        <p:grpSpPr>
          <a:xfrm>
            <a:off x="-35002" y="0"/>
            <a:ext cx="12191145" cy="6858000"/>
            <a:chOff x="-35003" y="-1"/>
            <a:chExt cx="12191144" cy="6858000"/>
          </a:xfrm>
        </p:grpSpPr>
        <p:sp>
          <p:nvSpPr>
            <p:cNvPr id="48" name="Google Shape;48;p6"/>
            <p:cNvSpPr/>
            <p:nvPr/>
          </p:nvSpPr>
          <p:spPr>
            <a:xfrm>
              <a:off x="-35003" y="-1"/>
              <a:ext cx="12191144" cy="6858000"/>
            </a:xfrm>
            <a:prstGeom prst="rect">
              <a:avLst/>
            </a:prstGeom>
            <a:solidFill>
              <a:schemeClr val="lt1">
                <a:alpha val="98823"/>
              </a:schemeClr>
            </a:solidFill>
            <a:ln cap="flat" cmpd="sng" w="76200">
              <a:solidFill>
                <a:srgbClr val="00589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092">
                <a:solidFill>
                  <a:srgbClr val="FFFFFF"/>
                </a:solidFill>
                <a:latin typeface="Calibri"/>
                <a:ea typeface="Calibri"/>
                <a:cs typeface="Calibri"/>
                <a:sym typeface="Calibri"/>
              </a:endParaRPr>
            </a:p>
          </p:txBody>
        </p:sp>
        <p:grpSp>
          <p:nvGrpSpPr>
            <p:cNvPr id="49" name="Google Shape;49;p6"/>
            <p:cNvGrpSpPr/>
            <p:nvPr/>
          </p:nvGrpSpPr>
          <p:grpSpPr>
            <a:xfrm>
              <a:off x="0" y="-1"/>
              <a:ext cx="1174375" cy="932329"/>
              <a:chOff x="1" y="0"/>
              <a:chExt cx="995082" cy="663388"/>
            </a:xfrm>
          </p:grpSpPr>
          <p:sp>
            <p:nvSpPr>
              <p:cNvPr id="50" name="Google Shape;50;p6"/>
              <p:cNvSpPr/>
              <p:nvPr/>
            </p:nvSpPr>
            <p:spPr>
              <a:xfrm>
                <a:off x="1" y="0"/>
                <a:ext cx="995082" cy="663388"/>
              </a:xfrm>
              <a:custGeom>
                <a:rect b="b" l="l" r="r" t="t"/>
                <a:pathLst>
                  <a:path extrusionOk="0" h="5134610" w="7436484">
                    <a:moveTo>
                      <a:pt x="7435941" y="0"/>
                    </a:moveTo>
                    <a:lnTo>
                      <a:pt x="0" y="0"/>
                    </a:lnTo>
                    <a:lnTo>
                      <a:pt x="0" y="5134513"/>
                    </a:lnTo>
                    <a:lnTo>
                      <a:pt x="7435941" y="0"/>
                    </a:lnTo>
                    <a:close/>
                  </a:path>
                </a:pathLst>
              </a:custGeom>
              <a:solidFill>
                <a:srgbClr val="00589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092">
                  <a:solidFill>
                    <a:schemeClr val="dk1"/>
                  </a:solidFill>
                  <a:latin typeface="Calibri"/>
                  <a:ea typeface="Calibri"/>
                  <a:cs typeface="Calibri"/>
                  <a:sym typeface="Calibri"/>
                </a:endParaRPr>
              </a:p>
            </p:txBody>
          </p:sp>
          <p:sp>
            <p:nvSpPr>
              <p:cNvPr id="51" name="Google Shape;51;p6"/>
              <p:cNvSpPr/>
              <p:nvPr/>
            </p:nvSpPr>
            <p:spPr>
              <a:xfrm>
                <a:off x="73957" y="36743"/>
                <a:ext cx="383242" cy="310714"/>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092">
                  <a:solidFill>
                    <a:schemeClr val="dk1"/>
                  </a:solidFill>
                  <a:latin typeface="Calibri"/>
                  <a:ea typeface="Calibri"/>
                  <a:cs typeface="Calibri"/>
                  <a:sym typeface="Calibri"/>
                </a:endParaRPr>
              </a:p>
            </p:txBody>
          </p:sp>
        </p:grpSp>
      </p:grpSp>
      <p:sp>
        <p:nvSpPr>
          <p:cNvPr id="52" name="Google Shape;52;p6"/>
          <p:cNvSpPr txBox="1"/>
          <p:nvPr>
            <p:ph type="title"/>
          </p:nvPr>
        </p:nvSpPr>
        <p:spPr>
          <a:xfrm>
            <a:off x="839789"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6"/>
          <p:cNvSpPr txBox="1"/>
          <p:nvPr>
            <p:ph idx="1" type="body"/>
          </p:nvPr>
        </p:nvSpPr>
        <p:spPr>
          <a:xfrm>
            <a:off x="839789"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4" name="Google Shape;54;p6"/>
          <p:cNvSpPr txBox="1"/>
          <p:nvPr>
            <p:ph idx="2" type="body"/>
          </p:nvPr>
        </p:nvSpPr>
        <p:spPr>
          <a:xfrm>
            <a:off x="839789" y="2505076"/>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6"/>
          <p:cNvSpPr txBox="1"/>
          <p:nvPr>
            <p:ph idx="3" type="body"/>
          </p:nvPr>
        </p:nvSpPr>
        <p:spPr>
          <a:xfrm>
            <a:off x="6172202"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6" name="Google Shape;56;p6"/>
          <p:cNvSpPr txBox="1"/>
          <p:nvPr>
            <p:ph idx="4" type="body"/>
          </p:nvPr>
        </p:nvSpPr>
        <p:spPr>
          <a:xfrm>
            <a:off x="6172202" y="2505076"/>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 name="Google Shape;57;p6"/>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6"/>
          <p:cNvSpPr txBox="1"/>
          <p:nvPr>
            <p:ph idx="11" type="ftr"/>
          </p:nvPr>
        </p:nvSpPr>
        <p:spPr>
          <a:xfrm>
            <a:off x="4038602"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b="1">
                <a:solidFill>
                  <a:srgbClr val="C00000"/>
                </a:solidFill>
                <a:latin typeface="Bookman Old Style"/>
                <a:ea typeface="Bookman Old Style"/>
                <a:cs typeface="Bookman Old Style"/>
                <a:sym typeface="Bookman Old Styl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6"/>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grpSp>
        <p:nvGrpSpPr>
          <p:cNvPr id="60" name="Google Shape;60;p6"/>
          <p:cNvGrpSpPr/>
          <p:nvPr/>
        </p:nvGrpSpPr>
        <p:grpSpPr>
          <a:xfrm>
            <a:off x="9842217" y="17838"/>
            <a:ext cx="2313924" cy="600635"/>
            <a:chOff x="9682912" y="8965"/>
            <a:chExt cx="2402541" cy="600635"/>
          </a:xfrm>
        </p:grpSpPr>
        <p:sp>
          <p:nvSpPr>
            <p:cNvPr id="61" name="Google Shape;61;p6"/>
            <p:cNvSpPr/>
            <p:nvPr/>
          </p:nvSpPr>
          <p:spPr>
            <a:xfrm>
              <a:off x="9682912" y="8965"/>
              <a:ext cx="2402541" cy="600635"/>
            </a:xfrm>
            <a:prstGeom prst="roundRect">
              <a:avLst>
                <a:gd fmla="val 16667" name="adj"/>
              </a:avLst>
            </a:prstGeom>
            <a:solidFill>
              <a:schemeClr val="lt1"/>
            </a:solidFill>
            <a:ln cap="flat" cmpd="sng" w="1905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Calibri"/>
                <a:ea typeface="Calibri"/>
                <a:cs typeface="Calibri"/>
                <a:sym typeface="Calibri"/>
              </a:endParaRPr>
            </a:p>
          </p:txBody>
        </p:sp>
        <p:sp>
          <p:nvSpPr>
            <p:cNvPr id="62" name="Google Shape;62;p6"/>
            <p:cNvSpPr txBox="1"/>
            <p:nvPr/>
          </p:nvSpPr>
          <p:spPr>
            <a:xfrm>
              <a:off x="9803934" y="193190"/>
              <a:ext cx="2160495" cy="223220"/>
            </a:xfrm>
            <a:prstGeom prst="rect">
              <a:avLst/>
            </a:prstGeom>
            <a:noFill/>
            <a:ln>
              <a:noFill/>
            </a:ln>
          </p:spPr>
          <p:txBody>
            <a:bodyPr anchorCtr="0" anchor="t" bIns="0" lIns="0" spcFirstLastPara="1" rIns="0" wrap="square" tIns="7700">
              <a:spAutoFit/>
            </a:bodyPr>
            <a:lstStyle/>
            <a:p>
              <a:pPr indent="0" lvl="0" marL="7701" marR="0" rtl="0" algn="ctr">
                <a:spcBef>
                  <a:spcPts val="0"/>
                </a:spcBef>
                <a:spcAft>
                  <a:spcPts val="0"/>
                </a:spcAft>
                <a:buNone/>
              </a:pPr>
              <a:r>
                <a:rPr b="1" i="1" lang="en-IN" sz="1400">
                  <a:solidFill>
                    <a:srgbClr val="422C75"/>
                  </a:solidFill>
                  <a:latin typeface="Bookman Old Style"/>
                  <a:ea typeface="Bookman Old Style"/>
                  <a:cs typeface="Bookman Old Style"/>
                  <a:sym typeface="Bookman Old Style"/>
                </a:rPr>
                <a:t>Go, change the world</a:t>
              </a:r>
              <a:endParaRPr b="1" sz="1400">
                <a:solidFill>
                  <a:schemeClr val="dk1"/>
                </a:solidFill>
                <a:latin typeface="Bookman Old Style"/>
                <a:ea typeface="Bookman Old Style"/>
                <a:cs typeface="Bookman Old Style"/>
                <a:sym typeface="Bookman Old Style"/>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7"/>
          <p:cNvSpPr/>
          <p:nvPr/>
        </p:nvSpPr>
        <p:spPr>
          <a:xfrm>
            <a:off x="856" y="0"/>
            <a:ext cx="12191145" cy="6858000"/>
          </a:xfrm>
          <a:prstGeom prst="rect">
            <a:avLst/>
          </a:prstGeom>
          <a:solidFill>
            <a:schemeClr val="lt1">
              <a:alpha val="98823"/>
            </a:schemeClr>
          </a:solidFill>
          <a:ln cap="flat" cmpd="sng" w="76200">
            <a:solidFill>
              <a:srgbClr val="00589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092">
              <a:solidFill>
                <a:srgbClr val="FFFFFF"/>
              </a:solidFill>
              <a:latin typeface="Calibri"/>
              <a:ea typeface="Calibri"/>
              <a:cs typeface="Calibri"/>
              <a:sym typeface="Calibri"/>
            </a:endParaRPr>
          </a:p>
        </p:txBody>
      </p:sp>
      <p:sp>
        <p:nvSpPr>
          <p:cNvPr id="65" name="Google Shape;65;p7"/>
          <p:cNvSpPr txBox="1"/>
          <p:nvPr>
            <p:ph type="title"/>
          </p:nvPr>
        </p:nvSpPr>
        <p:spPr>
          <a:xfrm>
            <a:off x="838202"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7"/>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7"/>
          <p:cNvSpPr txBox="1"/>
          <p:nvPr>
            <p:ph idx="11" type="ftr"/>
          </p:nvPr>
        </p:nvSpPr>
        <p:spPr>
          <a:xfrm>
            <a:off x="4038602"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7"/>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grpSp>
        <p:nvGrpSpPr>
          <p:cNvPr id="69" name="Google Shape;69;p7"/>
          <p:cNvGrpSpPr/>
          <p:nvPr/>
        </p:nvGrpSpPr>
        <p:grpSpPr>
          <a:xfrm>
            <a:off x="0" y="1"/>
            <a:ext cx="1174375" cy="932329"/>
            <a:chOff x="1" y="0"/>
            <a:chExt cx="995082" cy="663388"/>
          </a:xfrm>
        </p:grpSpPr>
        <p:sp>
          <p:nvSpPr>
            <p:cNvPr id="70" name="Google Shape;70;p7"/>
            <p:cNvSpPr/>
            <p:nvPr/>
          </p:nvSpPr>
          <p:spPr>
            <a:xfrm>
              <a:off x="1" y="0"/>
              <a:ext cx="995082" cy="663388"/>
            </a:xfrm>
            <a:custGeom>
              <a:rect b="b" l="l" r="r" t="t"/>
              <a:pathLst>
                <a:path extrusionOk="0" h="5134610" w="7436484">
                  <a:moveTo>
                    <a:pt x="7435941" y="0"/>
                  </a:moveTo>
                  <a:lnTo>
                    <a:pt x="0" y="0"/>
                  </a:lnTo>
                  <a:lnTo>
                    <a:pt x="0" y="5134513"/>
                  </a:lnTo>
                  <a:lnTo>
                    <a:pt x="7435941" y="0"/>
                  </a:lnTo>
                  <a:close/>
                </a:path>
              </a:pathLst>
            </a:custGeom>
            <a:solidFill>
              <a:srgbClr val="00589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092">
                <a:solidFill>
                  <a:schemeClr val="dk1"/>
                </a:solidFill>
                <a:latin typeface="Calibri"/>
                <a:ea typeface="Calibri"/>
                <a:cs typeface="Calibri"/>
                <a:sym typeface="Calibri"/>
              </a:endParaRPr>
            </a:p>
          </p:txBody>
        </p:sp>
        <p:sp>
          <p:nvSpPr>
            <p:cNvPr id="71" name="Google Shape;71;p7"/>
            <p:cNvSpPr/>
            <p:nvPr/>
          </p:nvSpPr>
          <p:spPr>
            <a:xfrm>
              <a:off x="73957" y="36743"/>
              <a:ext cx="383242" cy="310714"/>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092">
                <a:solidFill>
                  <a:schemeClr val="dk1"/>
                </a:solidFill>
                <a:latin typeface="Calibri"/>
                <a:ea typeface="Calibri"/>
                <a:cs typeface="Calibri"/>
                <a:sym typeface="Calibri"/>
              </a:endParaRPr>
            </a:p>
          </p:txBody>
        </p:sp>
      </p:grpSp>
      <p:grpSp>
        <p:nvGrpSpPr>
          <p:cNvPr id="72" name="Google Shape;72;p7"/>
          <p:cNvGrpSpPr/>
          <p:nvPr/>
        </p:nvGrpSpPr>
        <p:grpSpPr>
          <a:xfrm>
            <a:off x="9842217" y="17838"/>
            <a:ext cx="2313924" cy="600635"/>
            <a:chOff x="9682912" y="8965"/>
            <a:chExt cx="2402541" cy="600635"/>
          </a:xfrm>
        </p:grpSpPr>
        <p:sp>
          <p:nvSpPr>
            <p:cNvPr id="73" name="Google Shape;73;p7"/>
            <p:cNvSpPr/>
            <p:nvPr/>
          </p:nvSpPr>
          <p:spPr>
            <a:xfrm>
              <a:off x="9682912" y="8965"/>
              <a:ext cx="2402541" cy="600635"/>
            </a:xfrm>
            <a:prstGeom prst="roundRect">
              <a:avLst>
                <a:gd fmla="val 16667" name="adj"/>
              </a:avLst>
            </a:prstGeom>
            <a:solidFill>
              <a:schemeClr val="lt1"/>
            </a:solidFill>
            <a:ln cap="flat" cmpd="sng" w="1905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Calibri"/>
                <a:ea typeface="Calibri"/>
                <a:cs typeface="Calibri"/>
                <a:sym typeface="Calibri"/>
              </a:endParaRPr>
            </a:p>
          </p:txBody>
        </p:sp>
        <p:sp>
          <p:nvSpPr>
            <p:cNvPr id="74" name="Google Shape;74;p7"/>
            <p:cNvSpPr txBox="1"/>
            <p:nvPr/>
          </p:nvSpPr>
          <p:spPr>
            <a:xfrm>
              <a:off x="9803934" y="193190"/>
              <a:ext cx="2160495" cy="223220"/>
            </a:xfrm>
            <a:prstGeom prst="rect">
              <a:avLst/>
            </a:prstGeom>
            <a:noFill/>
            <a:ln>
              <a:noFill/>
            </a:ln>
          </p:spPr>
          <p:txBody>
            <a:bodyPr anchorCtr="0" anchor="t" bIns="0" lIns="0" spcFirstLastPara="1" rIns="0" wrap="square" tIns="7700">
              <a:spAutoFit/>
            </a:bodyPr>
            <a:lstStyle/>
            <a:p>
              <a:pPr indent="0" lvl="0" marL="7701" marR="0" rtl="0" algn="ctr">
                <a:spcBef>
                  <a:spcPts val="0"/>
                </a:spcBef>
                <a:spcAft>
                  <a:spcPts val="0"/>
                </a:spcAft>
                <a:buNone/>
              </a:pPr>
              <a:r>
                <a:rPr b="1" i="1" lang="en-IN" sz="1400">
                  <a:solidFill>
                    <a:srgbClr val="422C75"/>
                  </a:solidFill>
                  <a:latin typeface="Bookman Old Style"/>
                  <a:ea typeface="Bookman Old Style"/>
                  <a:cs typeface="Bookman Old Style"/>
                  <a:sym typeface="Bookman Old Style"/>
                </a:rPr>
                <a:t>Go, change the world</a:t>
              </a:r>
              <a:endParaRPr b="1" sz="1400">
                <a:solidFill>
                  <a:schemeClr val="dk1"/>
                </a:solidFill>
                <a:latin typeface="Bookman Old Style"/>
                <a:ea typeface="Bookman Old Style"/>
                <a:cs typeface="Bookman Old Style"/>
                <a:sym typeface="Bookman Old Style"/>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5" name="Shape 75"/>
        <p:cNvGrpSpPr/>
        <p:nvPr/>
      </p:nvGrpSpPr>
      <p:grpSpPr>
        <a:xfrm>
          <a:off x="0" y="0"/>
          <a:ext cx="0" cy="0"/>
          <a:chOff x="0" y="0"/>
          <a:chExt cx="0" cy="0"/>
        </a:xfrm>
      </p:grpSpPr>
      <p:sp>
        <p:nvSpPr>
          <p:cNvPr id="76" name="Google Shape;76;p8"/>
          <p:cNvSpPr/>
          <p:nvPr/>
        </p:nvSpPr>
        <p:spPr>
          <a:xfrm>
            <a:off x="856" y="0"/>
            <a:ext cx="12191145" cy="6858000"/>
          </a:xfrm>
          <a:prstGeom prst="rect">
            <a:avLst/>
          </a:prstGeom>
          <a:solidFill>
            <a:schemeClr val="lt1">
              <a:alpha val="98823"/>
            </a:schemeClr>
          </a:solidFill>
          <a:ln cap="flat" cmpd="sng" w="76200">
            <a:solidFill>
              <a:srgbClr val="00589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092">
              <a:solidFill>
                <a:srgbClr val="FFFFFF"/>
              </a:solidFill>
              <a:latin typeface="Calibri"/>
              <a:ea typeface="Calibri"/>
              <a:cs typeface="Calibri"/>
              <a:sym typeface="Calibri"/>
            </a:endParaRPr>
          </a:p>
        </p:txBody>
      </p:sp>
      <p:sp>
        <p:nvSpPr>
          <p:cNvPr id="77" name="Google Shape;77;p8"/>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8"/>
          <p:cNvSpPr txBox="1"/>
          <p:nvPr>
            <p:ph idx="11" type="ftr"/>
          </p:nvPr>
        </p:nvSpPr>
        <p:spPr>
          <a:xfrm>
            <a:off x="4038602"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8"/>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grpSp>
        <p:nvGrpSpPr>
          <p:cNvPr id="80" name="Google Shape;80;p8"/>
          <p:cNvGrpSpPr/>
          <p:nvPr/>
        </p:nvGrpSpPr>
        <p:grpSpPr>
          <a:xfrm>
            <a:off x="9842217" y="17838"/>
            <a:ext cx="2313924" cy="600635"/>
            <a:chOff x="9682912" y="8965"/>
            <a:chExt cx="2402541" cy="600635"/>
          </a:xfrm>
        </p:grpSpPr>
        <p:sp>
          <p:nvSpPr>
            <p:cNvPr id="81" name="Google Shape;81;p8"/>
            <p:cNvSpPr/>
            <p:nvPr/>
          </p:nvSpPr>
          <p:spPr>
            <a:xfrm>
              <a:off x="9682912" y="8965"/>
              <a:ext cx="2402541" cy="600635"/>
            </a:xfrm>
            <a:prstGeom prst="roundRect">
              <a:avLst>
                <a:gd fmla="val 16667" name="adj"/>
              </a:avLst>
            </a:prstGeom>
            <a:solidFill>
              <a:schemeClr val="lt1"/>
            </a:solidFill>
            <a:ln cap="flat" cmpd="sng" w="1905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Calibri"/>
                <a:ea typeface="Calibri"/>
                <a:cs typeface="Calibri"/>
                <a:sym typeface="Calibri"/>
              </a:endParaRPr>
            </a:p>
          </p:txBody>
        </p:sp>
        <p:sp>
          <p:nvSpPr>
            <p:cNvPr id="82" name="Google Shape;82;p8"/>
            <p:cNvSpPr txBox="1"/>
            <p:nvPr/>
          </p:nvSpPr>
          <p:spPr>
            <a:xfrm>
              <a:off x="9803934" y="193190"/>
              <a:ext cx="2160495" cy="223220"/>
            </a:xfrm>
            <a:prstGeom prst="rect">
              <a:avLst/>
            </a:prstGeom>
            <a:noFill/>
            <a:ln>
              <a:noFill/>
            </a:ln>
          </p:spPr>
          <p:txBody>
            <a:bodyPr anchorCtr="0" anchor="t" bIns="0" lIns="0" spcFirstLastPara="1" rIns="0" wrap="square" tIns="7700">
              <a:spAutoFit/>
            </a:bodyPr>
            <a:lstStyle/>
            <a:p>
              <a:pPr indent="0" lvl="0" marL="7701" marR="0" rtl="0" algn="ctr">
                <a:spcBef>
                  <a:spcPts val="0"/>
                </a:spcBef>
                <a:spcAft>
                  <a:spcPts val="0"/>
                </a:spcAft>
                <a:buNone/>
              </a:pPr>
              <a:r>
                <a:rPr b="1" i="1" lang="en-IN" sz="1400">
                  <a:solidFill>
                    <a:srgbClr val="422C75"/>
                  </a:solidFill>
                  <a:latin typeface="Bookman Old Style"/>
                  <a:ea typeface="Bookman Old Style"/>
                  <a:cs typeface="Bookman Old Style"/>
                  <a:sym typeface="Bookman Old Style"/>
                </a:rPr>
                <a:t>Go, change the world</a:t>
              </a:r>
              <a:endParaRPr b="1" sz="1400">
                <a:solidFill>
                  <a:schemeClr val="dk1"/>
                </a:solidFill>
                <a:latin typeface="Bookman Old Style"/>
                <a:ea typeface="Bookman Old Style"/>
                <a:cs typeface="Bookman Old Style"/>
                <a:sym typeface="Bookman Old Style"/>
              </a:endParaRPr>
            </a:p>
          </p:txBody>
        </p:sp>
      </p:grpSp>
      <p:grpSp>
        <p:nvGrpSpPr>
          <p:cNvPr id="83" name="Google Shape;83;p8"/>
          <p:cNvGrpSpPr/>
          <p:nvPr/>
        </p:nvGrpSpPr>
        <p:grpSpPr>
          <a:xfrm>
            <a:off x="0" y="1"/>
            <a:ext cx="1174375" cy="932329"/>
            <a:chOff x="1" y="0"/>
            <a:chExt cx="995082" cy="663388"/>
          </a:xfrm>
        </p:grpSpPr>
        <p:sp>
          <p:nvSpPr>
            <p:cNvPr id="84" name="Google Shape;84;p8"/>
            <p:cNvSpPr/>
            <p:nvPr/>
          </p:nvSpPr>
          <p:spPr>
            <a:xfrm>
              <a:off x="1" y="0"/>
              <a:ext cx="995082" cy="663388"/>
            </a:xfrm>
            <a:custGeom>
              <a:rect b="b" l="l" r="r" t="t"/>
              <a:pathLst>
                <a:path extrusionOk="0" h="5134610" w="7436484">
                  <a:moveTo>
                    <a:pt x="7435941" y="0"/>
                  </a:moveTo>
                  <a:lnTo>
                    <a:pt x="0" y="0"/>
                  </a:lnTo>
                  <a:lnTo>
                    <a:pt x="0" y="5134513"/>
                  </a:lnTo>
                  <a:lnTo>
                    <a:pt x="7435941" y="0"/>
                  </a:lnTo>
                  <a:close/>
                </a:path>
              </a:pathLst>
            </a:custGeom>
            <a:solidFill>
              <a:srgbClr val="00589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092">
                <a:solidFill>
                  <a:schemeClr val="dk1"/>
                </a:solidFill>
                <a:latin typeface="Calibri"/>
                <a:ea typeface="Calibri"/>
                <a:cs typeface="Calibri"/>
                <a:sym typeface="Calibri"/>
              </a:endParaRPr>
            </a:p>
          </p:txBody>
        </p:sp>
        <p:sp>
          <p:nvSpPr>
            <p:cNvPr id="85" name="Google Shape;85;p8"/>
            <p:cNvSpPr/>
            <p:nvPr/>
          </p:nvSpPr>
          <p:spPr>
            <a:xfrm>
              <a:off x="73957" y="36743"/>
              <a:ext cx="383242" cy="310714"/>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092">
                <a:solidFill>
                  <a:schemeClr val="dk1"/>
                </a:solidFill>
                <a:latin typeface="Calibri"/>
                <a:ea typeface="Calibri"/>
                <a:cs typeface="Calibri"/>
                <a:sym typeface="Calibri"/>
              </a:endParaRPr>
            </a:p>
          </p:txBody>
        </p:sp>
      </p:grpSp>
      <p:pic>
        <p:nvPicPr>
          <p:cNvPr id="86" name="Google Shape;86;p8"/>
          <p:cNvPicPr preferRelativeResize="0"/>
          <p:nvPr/>
        </p:nvPicPr>
        <p:blipFill rotWithShape="1">
          <a:blip r:embed="rId3">
            <a:alphaModFix/>
          </a:blip>
          <a:srcRect b="0" l="0" r="0" t="0"/>
          <a:stretch/>
        </p:blipFill>
        <p:spPr>
          <a:xfrm>
            <a:off x="3151096" y="1605964"/>
            <a:ext cx="5889812" cy="364607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7" name="Shape 87"/>
        <p:cNvGrpSpPr/>
        <p:nvPr/>
      </p:nvGrpSpPr>
      <p:grpSpPr>
        <a:xfrm>
          <a:off x="0" y="0"/>
          <a:ext cx="0" cy="0"/>
          <a:chOff x="0" y="0"/>
          <a:chExt cx="0" cy="0"/>
        </a:xfrm>
      </p:grpSpPr>
      <p:grpSp>
        <p:nvGrpSpPr>
          <p:cNvPr id="88" name="Google Shape;88;p9"/>
          <p:cNvGrpSpPr/>
          <p:nvPr/>
        </p:nvGrpSpPr>
        <p:grpSpPr>
          <a:xfrm>
            <a:off x="-35002" y="0"/>
            <a:ext cx="12191145" cy="6858000"/>
            <a:chOff x="-35003" y="-1"/>
            <a:chExt cx="12191144" cy="6858000"/>
          </a:xfrm>
        </p:grpSpPr>
        <p:sp>
          <p:nvSpPr>
            <p:cNvPr id="89" name="Google Shape;89;p9"/>
            <p:cNvSpPr/>
            <p:nvPr/>
          </p:nvSpPr>
          <p:spPr>
            <a:xfrm>
              <a:off x="-35003" y="-1"/>
              <a:ext cx="12191144" cy="6858000"/>
            </a:xfrm>
            <a:prstGeom prst="rect">
              <a:avLst/>
            </a:prstGeom>
            <a:solidFill>
              <a:schemeClr val="lt1">
                <a:alpha val="98823"/>
              </a:schemeClr>
            </a:solidFill>
            <a:ln cap="flat" cmpd="sng" w="76200">
              <a:solidFill>
                <a:srgbClr val="00589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092">
                <a:solidFill>
                  <a:srgbClr val="FFFFFF"/>
                </a:solidFill>
                <a:latin typeface="Calibri"/>
                <a:ea typeface="Calibri"/>
                <a:cs typeface="Calibri"/>
                <a:sym typeface="Calibri"/>
              </a:endParaRPr>
            </a:p>
          </p:txBody>
        </p:sp>
        <p:grpSp>
          <p:nvGrpSpPr>
            <p:cNvPr id="90" name="Google Shape;90;p9"/>
            <p:cNvGrpSpPr/>
            <p:nvPr/>
          </p:nvGrpSpPr>
          <p:grpSpPr>
            <a:xfrm>
              <a:off x="0" y="-1"/>
              <a:ext cx="1174375" cy="932329"/>
              <a:chOff x="1" y="0"/>
              <a:chExt cx="995082" cy="663388"/>
            </a:xfrm>
          </p:grpSpPr>
          <p:sp>
            <p:nvSpPr>
              <p:cNvPr id="91" name="Google Shape;91;p9"/>
              <p:cNvSpPr/>
              <p:nvPr/>
            </p:nvSpPr>
            <p:spPr>
              <a:xfrm>
                <a:off x="1" y="0"/>
                <a:ext cx="995082" cy="663388"/>
              </a:xfrm>
              <a:custGeom>
                <a:rect b="b" l="l" r="r" t="t"/>
                <a:pathLst>
                  <a:path extrusionOk="0" h="5134610" w="7436484">
                    <a:moveTo>
                      <a:pt x="7435941" y="0"/>
                    </a:moveTo>
                    <a:lnTo>
                      <a:pt x="0" y="0"/>
                    </a:lnTo>
                    <a:lnTo>
                      <a:pt x="0" y="5134513"/>
                    </a:lnTo>
                    <a:lnTo>
                      <a:pt x="7435941" y="0"/>
                    </a:lnTo>
                    <a:close/>
                  </a:path>
                </a:pathLst>
              </a:custGeom>
              <a:solidFill>
                <a:srgbClr val="005893"/>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092">
                  <a:solidFill>
                    <a:schemeClr val="dk1"/>
                  </a:solidFill>
                  <a:latin typeface="Calibri"/>
                  <a:ea typeface="Calibri"/>
                  <a:cs typeface="Calibri"/>
                  <a:sym typeface="Calibri"/>
                </a:endParaRPr>
              </a:p>
            </p:txBody>
          </p:sp>
          <p:sp>
            <p:nvSpPr>
              <p:cNvPr id="92" name="Google Shape;92;p9"/>
              <p:cNvSpPr/>
              <p:nvPr/>
            </p:nvSpPr>
            <p:spPr>
              <a:xfrm>
                <a:off x="73957" y="36743"/>
                <a:ext cx="383242" cy="310714"/>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092">
                  <a:solidFill>
                    <a:schemeClr val="dk1"/>
                  </a:solidFill>
                  <a:latin typeface="Calibri"/>
                  <a:ea typeface="Calibri"/>
                  <a:cs typeface="Calibri"/>
                  <a:sym typeface="Calibri"/>
                </a:endParaRPr>
              </a:p>
            </p:txBody>
          </p:sp>
        </p:grpSp>
      </p:grpSp>
      <p:sp>
        <p:nvSpPr>
          <p:cNvPr id="93" name="Google Shape;93;p9"/>
          <p:cNvSpPr txBox="1"/>
          <p:nvPr>
            <p:ph type="title"/>
          </p:nvPr>
        </p:nvSpPr>
        <p:spPr>
          <a:xfrm>
            <a:off x="839790" y="457200"/>
            <a:ext cx="3932236"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9"/>
          <p:cNvSpPr txBox="1"/>
          <p:nvPr>
            <p:ph idx="1" type="body"/>
          </p:nvPr>
        </p:nvSpPr>
        <p:spPr>
          <a:xfrm>
            <a:off x="5183188" y="987425"/>
            <a:ext cx="6172201"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95" name="Google Shape;95;p9"/>
          <p:cNvSpPr txBox="1"/>
          <p:nvPr>
            <p:ph idx="2" type="body"/>
          </p:nvPr>
        </p:nvSpPr>
        <p:spPr>
          <a:xfrm>
            <a:off x="839790" y="2057400"/>
            <a:ext cx="3932236"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96" name="Google Shape;96;p9"/>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9"/>
          <p:cNvSpPr txBox="1"/>
          <p:nvPr>
            <p:ph idx="11" type="ftr"/>
          </p:nvPr>
        </p:nvSpPr>
        <p:spPr>
          <a:xfrm>
            <a:off x="4038602"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9"/>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grpSp>
        <p:nvGrpSpPr>
          <p:cNvPr id="99" name="Google Shape;99;p9"/>
          <p:cNvGrpSpPr/>
          <p:nvPr/>
        </p:nvGrpSpPr>
        <p:grpSpPr>
          <a:xfrm>
            <a:off x="9842217" y="17838"/>
            <a:ext cx="2313924" cy="600635"/>
            <a:chOff x="9682912" y="8965"/>
            <a:chExt cx="2402541" cy="600635"/>
          </a:xfrm>
        </p:grpSpPr>
        <p:sp>
          <p:nvSpPr>
            <p:cNvPr id="100" name="Google Shape;100;p9"/>
            <p:cNvSpPr/>
            <p:nvPr/>
          </p:nvSpPr>
          <p:spPr>
            <a:xfrm>
              <a:off x="9682912" y="8965"/>
              <a:ext cx="2402541" cy="600635"/>
            </a:xfrm>
            <a:prstGeom prst="roundRect">
              <a:avLst>
                <a:gd fmla="val 16667" name="adj"/>
              </a:avLst>
            </a:prstGeom>
            <a:solidFill>
              <a:schemeClr val="lt1"/>
            </a:solidFill>
            <a:ln cap="flat" cmpd="sng" w="1905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lt1"/>
                </a:solidFill>
                <a:latin typeface="Calibri"/>
                <a:ea typeface="Calibri"/>
                <a:cs typeface="Calibri"/>
                <a:sym typeface="Calibri"/>
              </a:endParaRPr>
            </a:p>
          </p:txBody>
        </p:sp>
        <p:sp>
          <p:nvSpPr>
            <p:cNvPr id="101" name="Google Shape;101;p9"/>
            <p:cNvSpPr txBox="1"/>
            <p:nvPr/>
          </p:nvSpPr>
          <p:spPr>
            <a:xfrm>
              <a:off x="9803934" y="193190"/>
              <a:ext cx="2160495" cy="223220"/>
            </a:xfrm>
            <a:prstGeom prst="rect">
              <a:avLst/>
            </a:prstGeom>
            <a:noFill/>
            <a:ln>
              <a:noFill/>
            </a:ln>
          </p:spPr>
          <p:txBody>
            <a:bodyPr anchorCtr="0" anchor="t" bIns="0" lIns="0" spcFirstLastPara="1" rIns="0" wrap="square" tIns="7700">
              <a:spAutoFit/>
            </a:bodyPr>
            <a:lstStyle/>
            <a:p>
              <a:pPr indent="0" lvl="0" marL="7701" marR="0" rtl="0" algn="ctr">
                <a:spcBef>
                  <a:spcPts val="0"/>
                </a:spcBef>
                <a:spcAft>
                  <a:spcPts val="0"/>
                </a:spcAft>
                <a:buNone/>
              </a:pPr>
              <a:r>
                <a:rPr b="1" i="1" lang="en-IN" sz="1400">
                  <a:solidFill>
                    <a:srgbClr val="422C75"/>
                  </a:solidFill>
                  <a:latin typeface="Bookman Old Style"/>
                  <a:ea typeface="Bookman Old Style"/>
                  <a:cs typeface="Bookman Old Style"/>
                  <a:sym typeface="Bookman Old Style"/>
                </a:rPr>
                <a:t>Go, change the world</a:t>
              </a:r>
              <a:endParaRPr b="1" sz="1400">
                <a:solidFill>
                  <a:schemeClr val="dk1"/>
                </a:solidFill>
                <a:latin typeface="Bookman Old Style"/>
                <a:ea typeface="Bookman Old Style"/>
                <a:cs typeface="Bookman Old Style"/>
                <a:sym typeface="Bookman Old Style"/>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2" name="Shape 102"/>
        <p:cNvGrpSpPr/>
        <p:nvPr/>
      </p:nvGrpSpPr>
      <p:grpSpPr>
        <a:xfrm>
          <a:off x="0" y="0"/>
          <a:ext cx="0" cy="0"/>
          <a:chOff x="0" y="0"/>
          <a:chExt cx="0" cy="0"/>
        </a:xfrm>
      </p:grpSpPr>
      <p:sp>
        <p:nvSpPr>
          <p:cNvPr id="103" name="Google Shape;103;p10"/>
          <p:cNvSpPr txBox="1"/>
          <p:nvPr>
            <p:ph type="title"/>
          </p:nvPr>
        </p:nvSpPr>
        <p:spPr>
          <a:xfrm>
            <a:off x="839790" y="457200"/>
            <a:ext cx="3932236"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10"/>
          <p:cNvSpPr/>
          <p:nvPr>
            <p:ph idx="2" type="pic"/>
          </p:nvPr>
        </p:nvSpPr>
        <p:spPr>
          <a:xfrm>
            <a:off x="5183188" y="987425"/>
            <a:ext cx="6172201" cy="4873625"/>
          </a:xfrm>
          <a:prstGeom prst="rect">
            <a:avLst/>
          </a:prstGeom>
          <a:noFill/>
          <a:ln>
            <a:noFill/>
          </a:ln>
        </p:spPr>
      </p:sp>
      <p:sp>
        <p:nvSpPr>
          <p:cNvPr id="105" name="Google Shape;105;p10"/>
          <p:cNvSpPr txBox="1"/>
          <p:nvPr>
            <p:ph idx="1" type="body"/>
          </p:nvPr>
        </p:nvSpPr>
        <p:spPr>
          <a:xfrm>
            <a:off x="839790" y="2057400"/>
            <a:ext cx="3932236"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06" name="Google Shape;106;p10"/>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7" name="Google Shape;107;p10"/>
          <p:cNvSpPr txBox="1"/>
          <p:nvPr>
            <p:ph idx="11" type="ftr"/>
          </p:nvPr>
        </p:nvSpPr>
        <p:spPr>
          <a:xfrm>
            <a:off x="4038602"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10"/>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2"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2"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1" y="6356351"/>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2" y="6356351"/>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1" y="6356351"/>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9.jpg"/><Relationship Id="rId4" Type="http://schemas.openxmlformats.org/officeDocument/2006/relationships/image" Target="../media/image23.jpg"/><Relationship Id="rId5" Type="http://schemas.openxmlformats.org/officeDocument/2006/relationships/image" Target="../media/image16.png"/><Relationship Id="rId6" Type="http://schemas.openxmlformats.org/officeDocument/2006/relationships/image" Target="../media/image17.jpg"/><Relationship Id="rId7"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1.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3"/>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126" name="Google Shape;126;p13"/>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pic>
        <p:nvPicPr>
          <p:cNvPr descr="A building with a roof&#10;&#10;Description automatically generated" id="127" name="Google Shape;127;p13"/>
          <p:cNvPicPr preferRelativeResize="0"/>
          <p:nvPr>
            <p:ph idx="1" type="body"/>
          </p:nvPr>
        </p:nvPicPr>
        <p:blipFill rotWithShape="1">
          <a:blip r:embed="rId3">
            <a:alphaModFix/>
          </a:blip>
          <a:srcRect b="0" l="0" r="0" t="0"/>
          <a:stretch/>
        </p:blipFill>
        <p:spPr>
          <a:xfrm>
            <a:off x="349092" y="267785"/>
            <a:ext cx="11421000" cy="3894000"/>
          </a:xfrm>
          <a:prstGeom prst="roundRect">
            <a:avLst>
              <a:gd fmla="val 16667" name="adj"/>
            </a:avLst>
          </a:prstGeom>
          <a:noFill/>
          <a:ln>
            <a:noFill/>
          </a:ln>
          <a:effectLst>
            <a:outerShdw blurRad="76200" rotWithShape="0" algn="tl" dir="7800000" dist="38100">
              <a:srgbClr val="000000">
                <a:alpha val="40000"/>
              </a:srgbClr>
            </a:outerShdw>
          </a:effectLst>
        </p:spPr>
      </p:pic>
      <p:sp>
        <p:nvSpPr>
          <p:cNvPr id="128" name="Google Shape;128;p13"/>
          <p:cNvSpPr/>
          <p:nvPr/>
        </p:nvSpPr>
        <p:spPr>
          <a:xfrm>
            <a:off x="385471" y="4161779"/>
            <a:ext cx="11493900" cy="1004700"/>
          </a:xfrm>
          <a:prstGeom prst="roundRect">
            <a:avLst>
              <a:gd fmla="val 16667" name="adj"/>
            </a:avLst>
          </a:prstGeom>
          <a:solidFill>
            <a:srgbClr val="00206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3600">
                <a:solidFill>
                  <a:schemeClr val="lt1"/>
                </a:solidFill>
                <a:latin typeface="Bookman Old Style"/>
                <a:ea typeface="Bookman Old Style"/>
                <a:cs typeface="Bookman Old Style"/>
                <a:sym typeface="Bookman Old Style"/>
              </a:rPr>
              <a:t>Fast Food Monitoring Using AR and Digital Twin</a:t>
            </a:r>
            <a:endParaRPr b="1" sz="5400">
              <a:solidFill>
                <a:schemeClr val="lt1"/>
              </a:solidFill>
              <a:latin typeface="Bookman Old Style"/>
              <a:ea typeface="Bookman Old Style"/>
              <a:cs typeface="Bookman Old Style"/>
              <a:sym typeface="Bookman Old Style"/>
            </a:endParaRPr>
          </a:p>
        </p:txBody>
      </p:sp>
      <p:sp>
        <p:nvSpPr>
          <p:cNvPr id="129" name="Google Shape;129;p13"/>
          <p:cNvSpPr/>
          <p:nvPr/>
        </p:nvSpPr>
        <p:spPr>
          <a:xfrm>
            <a:off x="349045" y="5288583"/>
            <a:ext cx="11421075" cy="1004814"/>
          </a:xfrm>
          <a:prstGeom prst="roundRect">
            <a:avLst>
              <a:gd fmla="val 16667" name="adj"/>
            </a:avLst>
          </a:prstGeom>
          <a:solidFill>
            <a:srgbClr val="002060"/>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3600">
                <a:solidFill>
                  <a:schemeClr val="lt1"/>
                </a:solidFill>
                <a:latin typeface="Bookman Old Style"/>
                <a:ea typeface="Bookman Old Style"/>
                <a:cs typeface="Bookman Old Style"/>
                <a:sym typeface="Bookman Old Style"/>
              </a:rPr>
              <a:t>Manufacturing Processes, 31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2"/>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IN"/>
              <a:t>Action taken:</a:t>
            </a:r>
            <a:endParaRPr/>
          </a:p>
          <a:p>
            <a:pPr indent="-228600" lvl="0" marL="228600" rtl="0" algn="l">
              <a:spcBef>
                <a:spcPts val="1000"/>
              </a:spcBef>
              <a:spcAft>
                <a:spcPts val="0"/>
              </a:spcAft>
              <a:buSzPts val="2800"/>
              <a:buChar char="•"/>
            </a:pPr>
            <a:r>
              <a:rPr lang="en-IN"/>
              <a:t>The model was integrated with the website and performs actions as prompted. From the website the values are inputted into the database and the model accesses the values from there.</a:t>
            </a:r>
            <a:endParaRPr/>
          </a:p>
          <a:p>
            <a:pPr indent="-228600" lvl="0" marL="228600" rtl="0" algn="l">
              <a:spcBef>
                <a:spcPts val="1000"/>
              </a:spcBef>
              <a:spcAft>
                <a:spcPts val="0"/>
              </a:spcAft>
              <a:buSzPts val="2800"/>
              <a:buChar char="•"/>
            </a:pPr>
            <a:r>
              <a:rPr lang="en-IN"/>
              <a:t>The model was also stabilized so it can be used in real world scenarios.</a:t>
            </a:r>
            <a:endParaRPr/>
          </a:p>
        </p:txBody>
      </p:sp>
      <p:sp>
        <p:nvSpPr>
          <p:cNvPr id="208" name="Google Shape;208;p22"/>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3"/>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215" name="Google Shape;215;p23"/>
          <p:cNvPicPr preferRelativeResize="0"/>
          <p:nvPr/>
        </p:nvPicPr>
        <p:blipFill>
          <a:blip r:embed="rId3">
            <a:alphaModFix/>
          </a:blip>
          <a:stretch>
            <a:fillRect/>
          </a:stretch>
        </p:blipFill>
        <p:spPr>
          <a:xfrm>
            <a:off x="975988" y="930888"/>
            <a:ext cx="10240025" cy="4996225"/>
          </a:xfrm>
          <a:prstGeom prst="rect">
            <a:avLst/>
          </a:prstGeom>
          <a:noFill/>
          <a:ln>
            <a:noFill/>
          </a:ln>
        </p:spPr>
      </p:pic>
      <p:sp>
        <p:nvSpPr>
          <p:cNvPr id="216" name="Google Shape;216;p23"/>
          <p:cNvSpPr txBox="1"/>
          <p:nvPr/>
        </p:nvSpPr>
        <p:spPr>
          <a:xfrm>
            <a:off x="2284362" y="0"/>
            <a:ext cx="8146500" cy="839400"/>
          </a:xfrm>
          <a:prstGeom prst="rect">
            <a:avLst/>
          </a:prstGeom>
          <a:solidFill>
            <a:srgbClr val="FFFFFF"/>
          </a:solidFill>
          <a:ln cap="flat" cmpd="sng" w="9525">
            <a:solidFill>
              <a:srgbClr val="FFFFFF"/>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IN" sz="4000" u="none" cap="none" strike="noStrike">
                <a:solidFill>
                  <a:srgbClr val="C00000"/>
                </a:solidFill>
                <a:latin typeface="Bookman Old Style"/>
                <a:ea typeface="Bookman Old Style"/>
                <a:cs typeface="Bookman Old Style"/>
                <a:sym typeface="Bookman Old Style"/>
              </a:rPr>
              <a:t>Methodology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4"/>
          <p:cNvSpPr txBox="1"/>
          <p:nvPr>
            <p:ph idx="1" type="body"/>
          </p:nvPr>
        </p:nvSpPr>
        <p:spPr>
          <a:xfrm>
            <a:off x="174813" y="1258282"/>
            <a:ext cx="11842377" cy="4918680"/>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rgbClr val="002060"/>
              </a:buClr>
              <a:buSzPts val="2800"/>
              <a:buNone/>
            </a:pPr>
            <a:r>
              <a:rPr b="1" lang="en-IN"/>
              <a:t>Software tools: </a:t>
            </a:r>
            <a:endParaRPr/>
          </a:p>
          <a:p>
            <a:pPr indent="-406400" lvl="0" marL="457200" rtl="0" algn="l">
              <a:lnSpc>
                <a:spcPct val="90000"/>
              </a:lnSpc>
              <a:spcBef>
                <a:spcPts val="0"/>
              </a:spcBef>
              <a:spcAft>
                <a:spcPts val="0"/>
              </a:spcAft>
              <a:buSzPts val="2800"/>
              <a:buAutoNum type="arabicPeriod"/>
            </a:pPr>
            <a:r>
              <a:rPr lang="en-IN"/>
              <a:t>Website: HTML, CSS, Js, 3js, Flask, SQLAlchemy.</a:t>
            </a:r>
            <a:endParaRPr/>
          </a:p>
          <a:p>
            <a:pPr indent="-406400" lvl="0" marL="457200" rtl="0" algn="l">
              <a:lnSpc>
                <a:spcPct val="90000"/>
              </a:lnSpc>
              <a:spcBef>
                <a:spcPts val="0"/>
              </a:spcBef>
              <a:spcAft>
                <a:spcPts val="0"/>
              </a:spcAft>
              <a:buSzPts val="2800"/>
              <a:buAutoNum type="arabicPeriod"/>
            </a:pPr>
            <a:r>
              <a:rPr lang="en-IN"/>
              <a:t>Database: MongoDB</a:t>
            </a:r>
            <a:endParaRPr/>
          </a:p>
          <a:p>
            <a:pPr indent="-406400" lvl="0" marL="457200" rtl="0" algn="l">
              <a:lnSpc>
                <a:spcPct val="90000"/>
              </a:lnSpc>
              <a:spcBef>
                <a:spcPts val="0"/>
              </a:spcBef>
              <a:spcAft>
                <a:spcPts val="0"/>
              </a:spcAft>
              <a:buSzPts val="2800"/>
              <a:buAutoNum type="arabicPeriod"/>
            </a:pPr>
            <a:r>
              <a:rPr lang="en-IN"/>
              <a:t>Voice Assistant:    TTS- ChatterBox</a:t>
            </a:r>
            <a:endParaRPr/>
          </a:p>
          <a:p>
            <a:pPr indent="0" lvl="0" marL="0" rtl="0" algn="l">
              <a:lnSpc>
                <a:spcPct val="90000"/>
              </a:lnSpc>
              <a:spcBef>
                <a:spcPts val="0"/>
              </a:spcBef>
              <a:spcAft>
                <a:spcPts val="0"/>
              </a:spcAft>
              <a:buNone/>
            </a:pPr>
            <a:r>
              <a:rPr lang="en-IN"/>
              <a:t>								STT-Gemini 2.5 flash</a:t>
            </a:r>
            <a:endParaRPr/>
          </a:p>
          <a:p>
            <a:pPr indent="0" lvl="0" marL="0" rtl="0" algn="l">
              <a:lnSpc>
                <a:spcPct val="90000"/>
              </a:lnSpc>
              <a:spcBef>
                <a:spcPts val="0"/>
              </a:spcBef>
              <a:spcAft>
                <a:spcPts val="0"/>
              </a:spcAft>
              <a:buNone/>
            </a:pPr>
            <a:r>
              <a:rPr lang="en-IN"/>
              <a:t>								Text processing - Gemini 2.5 flash</a:t>
            </a:r>
            <a:endParaRPr/>
          </a:p>
          <a:p>
            <a:pPr indent="-406400" lvl="0" marL="457200" rtl="0" algn="l">
              <a:lnSpc>
                <a:spcPct val="90000"/>
              </a:lnSpc>
              <a:spcBef>
                <a:spcPts val="0"/>
              </a:spcBef>
              <a:spcAft>
                <a:spcPts val="0"/>
              </a:spcAft>
              <a:buSzPts val="2800"/>
              <a:buAutoNum type="arabicPeriod"/>
            </a:pPr>
            <a:r>
              <a:rPr lang="en-IN"/>
              <a:t> 3D model: SolidWorks ,Onshape</a:t>
            </a:r>
            <a:endParaRPr/>
          </a:p>
          <a:p>
            <a:pPr indent="-406400" lvl="0" marL="457200" rtl="0" algn="l">
              <a:lnSpc>
                <a:spcPct val="90000"/>
              </a:lnSpc>
              <a:spcBef>
                <a:spcPts val="0"/>
              </a:spcBef>
              <a:spcAft>
                <a:spcPts val="0"/>
              </a:spcAft>
              <a:buSzPts val="2800"/>
              <a:buAutoNum type="arabicPeriod"/>
            </a:pPr>
            <a:r>
              <a:rPr lang="en-IN"/>
              <a:t>Electronic connectivity: Raspberry pi for connections and sensors.</a:t>
            </a:r>
            <a:endParaRPr/>
          </a:p>
        </p:txBody>
      </p:sp>
      <p:sp>
        <p:nvSpPr>
          <p:cNvPr id="222" name="Google Shape;222;p24"/>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223" name="Google Shape;223;p24"/>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224" name="Google Shape;224;p24"/>
          <p:cNvSpPr txBox="1"/>
          <p:nvPr/>
        </p:nvSpPr>
        <p:spPr>
          <a:xfrm>
            <a:off x="0" y="0"/>
            <a:ext cx="121920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IN" sz="4000">
                <a:solidFill>
                  <a:srgbClr val="C00000"/>
                </a:solidFill>
                <a:latin typeface="Bookman Old Style"/>
                <a:ea typeface="Bookman Old Style"/>
                <a:cs typeface="Bookman Old Style"/>
                <a:sym typeface="Bookman Old Style"/>
              </a:rPr>
              <a:t>Tools and Techniques Used</a:t>
            </a:r>
            <a:endParaRPr b="1" sz="4000">
              <a:solidFill>
                <a:srgbClr val="C00000"/>
              </a:solidFill>
              <a:latin typeface="Bookman Old Style"/>
              <a:ea typeface="Bookman Old Style"/>
              <a:cs typeface="Bookman Old Style"/>
              <a:sym typeface="Bookman Old Styl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5"/>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406400" lvl="0" marL="457200" rtl="0" algn="l">
              <a:spcBef>
                <a:spcPts val="1000"/>
              </a:spcBef>
              <a:spcAft>
                <a:spcPts val="0"/>
              </a:spcAft>
              <a:buSzPts val="2800"/>
              <a:buChar char="•"/>
            </a:pPr>
            <a:r>
              <a:rPr lang="en-IN"/>
              <a:t>Reason behind above tools: </a:t>
            </a:r>
            <a:endParaRPr/>
          </a:p>
          <a:p>
            <a:pPr indent="-406400" lvl="0" marL="457200" rtl="0" algn="l">
              <a:spcBef>
                <a:spcPts val="0"/>
              </a:spcBef>
              <a:spcAft>
                <a:spcPts val="0"/>
              </a:spcAft>
              <a:buSzPts val="2800"/>
              <a:buChar char="•"/>
            </a:pPr>
            <a:r>
              <a:rPr lang="en-IN"/>
              <a:t>Flask helps with seamless integration of backend and frontend of websites and hence it was chosen.</a:t>
            </a:r>
            <a:endParaRPr/>
          </a:p>
          <a:p>
            <a:pPr indent="-406400" lvl="0" marL="457200" rtl="0" algn="l">
              <a:spcBef>
                <a:spcPts val="0"/>
              </a:spcBef>
              <a:spcAft>
                <a:spcPts val="0"/>
              </a:spcAft>
              <a:buSzPts val="2800"/>
              <a:buChar char="•"/>
            </a:pPr>
            <a:r>
              <a:rPr lang="en-IN"/>
              <a:t>MongoDB is a noSQL database which is very useful for building scalable applications.</a:t>
            </a:r>
            <a:endParaRPr/>
          </a:p>
          <a:p>
            <a:pPr indent="-406400" lvl="0" marL="457200" rtl="0" algn="l">
              <a:spcBef>
                <a:spcPts val="0"/>
              </a:spcBef>
              <a:spcAft>
                <a:spcPts val="0"/>
              </a:spcAft>
              <a:buSzPts val="2800"/>
              <a:buChar char="•"/>
            </a:pPr>
            <a:r>
              <a:rPr lang="en-IN"/>
              <a:t>Gemini was used due to its advanced language understanding, reasoning capabilities and ability to handle multimodal inputs (text, audio, etc)</a:t>
            </a:r>
            <a:endParaRPr/>
          </a:p>
          <a:p>
            <a:pPr indent="-406400" lvl="0" marL="457200" rtl="0" algn="l">
              <a:spcBef>
                <a:spcPts val="0"/>
              </a:spcBef>
              <a:spcAft>
                <a:spcPts val="0"/>
              </a:spcAft>
              <a:buSzPts val="2800"/>
              <a:buChar char="•"/>
            </a:pPr>
            <a:r>
              <a:rPr lang="en-IN"/>
              <a:t>3D model was made using SolidWorks for live demonstrating and was 3D printed later.</a:t>
            </a:r>
            <a:endParaRPr/>
          </a:p>
          <a:p>
            <a:pPr indent="-406400" lvl="0" marL="457200" rtl="0" algn="l">
              <a:spcBef>
                <a:spcPts val="0"/>
              </a:spcBef>
              <a:spcAft>
                <a:spcPts val="0"/>
              </a:spcAft>
              <a:buSzPts val="2800"/>
              <a:buChar char="•"/>
            </a:pPr>
            <a:r>
              <a:rPr lang="en-IN"/>
              <a:t>Raspberry pi was used because of its higher processing power.</a:t>
            </a:r>
            <a:br>
              <a:rPr lang="en-IN"/>
            </a:br>
            <a:endParaRPr/>
          </a:p>
        </p:txBody>
      </p:sp>
      <p:sp>
        <p:nvSpPr>
          <p:cNvPr id="231" name="Google Shape;231;p25"/>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6"/>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238" name="Google Shape;238;p26"/>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239" name="Google Shape;239;p26"/>
          <p:cNvPicPr preferRelativeResize="0"/>
          <p:nvPr/>
        </p:nvPicPr>
        <p:blipFill>
          <a:blip r:embed="rId3">
            <a:alphaModFix/>
          </a:blip>
          <a:stretch>
            <a:fillRect/>
          </a:stretch>
        </p:blipFill>
        <p:spPr>
          <a:xfrm>
            <a:off x="0" y="0"/>
            <a:ext cx="12192001" cy="6354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7"/>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246" name="Google Shape;246;p27"/>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247" name="Google Shape;247;p27"/>
          <p:cNvPicPr preferRelativeResize="0"/>
          <p:nvPr/>
        </p:nvPicPr>
        <p:blipFill>
          <a:blip r:embed="rId3">
            <a:alphaModFix/>
          </a:blip>
          <a:stretch>
            <a:fillRect/>
          </a:stretch>
        </p:blipFill>
        <p:spPr>
          <a:xfrm>
            <a:off x="0" y="-1"/>
            <a:ext cx="12191998" cy="6359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8"/>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254" name="Google Shape;254;p28"/>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255" name="Google Shape;255;p28"/>
          <p:cNvPicPr preferRelativeResize="0"/>
          <p:nvPr/>
        </p:nvPicPr>
        <p:blipFill>
          <a:blip r:embed="rId3">
            <a:alphaModFix/>
          </a:blip>
          <a:stretch>
            <a:fillRect/>
          </a:stretch>
        </p:blipFill>
        <p:spPr>
          <a:xfrm>
            <a:off x="0" y="0"/>
            <a:ext cx="12192001" cy="63555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9"/>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262" name="Google Shape;262;p29"/>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263" name="Google Shape;263;p29"/>
          <p:cNvPicPr preferRelativeResize="0"/>
          <p:nvPr/>
        </p:nvPicPr>
        <p:blipFill>
          <a:blip r:embed="rId3">
            <a:alphaModFix/>
          </a:blip>
          <a:stretch>
            <a:fillRect/>
          </a:stretch>
        </p:blipFill>
        <p:spPr>
          <a:xfrm>
            <a:off x="106480" y="0"/>
            <a:ext cx="11979040" cy="6858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0"/>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270" name="Google Shape;270;p30"/>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271" name="Google Shape;271;p30"/>
          <p:cNvPicPr preferRelativeResize="0"/>
          <p:nvPr/>
        </p:nvPicPr>
        <p:blipFill>
          <a:blip r:embed="rId3">
            <a:alphaModFix/>
          </a:blip>
          <a:stretch>
            <a:fillRect/>
          </a:stretch>
        </p:blipFill>
        <p:spPr>
          <a:xfrm>
            <a:off x="0" y="32945"/>
            <a:ext cx="12192000" cy="679211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1"/>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278" name="Google Shape;278;p31"/>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279" name="Google Shape;279;p31"/>
          <p:cNvPicPr preferRelativeResize="0"/>
          <p:nvPr/>
        </p:nvPicPr>
        <p:blipFill>
          <a:blip r:embed="rId3">
            <a:alphaModFix/>
          </a:blip>
          <a:stretch>
            <a:fillRect/>
          </a:stretch>
        </p:blipFill>
        <p:spPr>
          <a:xfrm>
            <a:off x="-111575" y="0"/>
            <a:ext cx="12303576" cy="68579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4"/>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136" name="Google Shape;136;p14"/>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37" name="Google Shape;137;p14"/>
          <p:cNvSpPr txBox="1"/>
          <p:nvPr/>
        </p:nvSpPr>
        <p:spPr>
          <a:xfrm>
            <a:off x="2784103" y="23996"/>
            <a:ext cx="7168672" cy="824653"/>
          </a:xfrm>
          <a:prstGeom prst="rect">
            <a:avLst/>
          </a:prstGeom>
          <a:solidFill>
            <a:schemeClr val="lt1"/>
          </a:solidFill>
          <a:ln cap="flat" cmpd="sng" w="9525">
            <a:solidFill>
              <a:schemeClr val="lt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IN" sz="3200" u="none" cap="none" strike="noStrike">
                <a:solidFill>
                  <a:srgbClr val="C00000"/>
                </a:solidFill>
                <a:latin typeface="Bookman Old Style"/>
                <a:ea typeface="Bookman Old Style"/>
                <a:cs typeface="Bookman Old Style"/>
                <a:sym typeface="Bookman Old Style"/>
              </a:rPr>
              <a:t>Composition of Team</a:t>
            </a:r>
            <a:endParaRPr b="1" i="0" sz="3200" u="none" cap="none" strike="noStrike">
              <a:solidFill>
                <a:srgbClr val="C00000"/>
              </a:solidFill>
              <a:latin typeface="Bookman Old Style"/>
              <a:ea typeface="Bookman Old Style"/>
              <a:cs typeface="Bookman Old Style"/>
              <a:sym typeface="Bookman Old Style"/>
            </a:endParaRPr>
          </a:p>
        </p:txBody>
      </p:sp>
      <p:sp>
        <p:nvSpPr>
          <p:cNvPr id="138" name="Google Shape;138;p14"/>
          <p:cNvSpPr txBox="1"/>
          <p:nvPr/>
        </p:nvSpPr>
        <p:spPr>
          <a:xfrm>
            <a:off x="273500" y="4671073"/>
            <a:ext cx="3715200" cy="1269600"/>
          </a:xfrm>
          <a:prstGeom prst="rect">
            <a:avLst/>
          </a:prstGeom>
          <a:solidFill>
            <a:schemeClr val="lt1"/>
          </a:solidFill>
          <a:ln cap="flat" cmpd="sng" w="9525">
            <a:solidFill>
              <a:schemeClr val="lt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IN" sz="2000" u="none" cap="none" strike="noStrike">
                <a:solidFill>
                  <a:srgbClr val="C00000"/>
                </a:solidFill>
                <a:latin typeface="Bookman Old Style"/>
                <a:ea typeface="Bookman Old Style"/>
                <a:cs typeface="Bookman Old Style"/>
                <a:sym typeface="Bookman Old Style"/>
              </a:rPr>
              <a:t>Mentor Name:</a:t>
            </a:r>
            <a:r>
              <a:rPr b="1" lang="en-IN" sz="2000">
                <a:solidFill>
                  <a:srgbClr val="C00000"/>
                </a:solidFill>
                <a:latin typeface="Bookman Old Style"/>
                <a:ea typeface="Bookman Old Style"/>
                <a:cs typeface="Bookman Old Style"/>
                <a:sym typeface="Bookman Old Style"/>
              </a:rPr>
              <a:t>Dr. Nivya Muchikel</a:t>
            </a:r>
            <a:endParaRPr b="1" sz="2000">
              <a:solidFill>
                <a:srgbClr val="C00000"/>
              </a:solidFill>
              <a:latin typeface="Bookman Old Style"/>
              <a:ea typeface="Bookman Old Style"/>
              <a:cs typeface="Bookman Old Style"/>
              <a:sym typeface="Bookman Old Style"/>
            </a:endParaRPr>
          </a:p>
          <a:p>
            <a:pPr indent="0" lvl="0" marL="0" marR="0" rtl="0" algn="ctr">
              <a:spcBef>
                <a:spcPts val="0"/>
              </a:spcBef>
              <a:spcAft>
                <a:spcPts val="0"/>
              </a:spcAft>
              <a:buNone/>
            </a:pPr>
            <a:r>
              <a:rPr b="1" i="0" lang="en-IN" sz="2000" u="none" cap="none" strike="noStrike">
                <a:solidFill>
                  <a:srgbClr val="C00000"/>
                </a:solidFill>
                <a:latin typeface="Bookman Old Style"/>
                <a:ea typeface="Bookman Old Style"/>
                <a:cs typeface="Bookman Old Style"/>
                <a:sym typeface="Bookman Old Style"/>
              </a:rPr>
              <a:t>Designation:</a:t>
            </a:r>
            <a:r>
              <a:rPr b="1" lang="en-IN" sz="2000">
                <a:solidFill>
                  <a:srgbClr val="C00000"/>
                </a:solidFill>
                <a:latin typeface="Bookman Old Style"/>
                <a:ea typeface="Bookman Old Style"/>
                <a:cs typeface="Bookman Old Style"/>
                <a:sym typeface="Bookman Old Style"/>
              </a:rPr>
              <a:t>Assistant    Professor</a:t>
            </a:r>
            <a:endParaRPr b="1" sz="2000">
              <a:solidFill>
                <a:srgbClr val="C00000"/>
              </a:solidFill>
              <a:latin typeface="Bookman Old Style"/>
              <a:ea typeface="Bookman Old Style"/>
              <a:cs typeface="Bookman Old Style"/>
              <a:sym typeface="Bookman Old Style"/>
            </a:endParaRPr>
          </a:p>
          <a:p>
            <a:pPr indent="0" lvl="0" marL="0" marR="0" rtl="0" algn="ctr">
              <a:spcBef>
                <a:spcPts val="0"/>
              </a:spcBef>
              <a:spcAft>
                <a:spcPts val="0"/>
              </a:spcAft>
              <a:buNone/>
            </a:pPr>
            <a:r>
              <a:rPr b="1" i="0" lang="en-IN" sz="2000" u="none" cap="none" strike="noStrike">
                <a:solidFill>
                  <a:srgbClr val="C00000"/>
                </a:solidFill>
                <a:latin typeface="Bookman Old Style"/>
                <a:ea typeface="Bookman Old Style"/>
                <a:cs typeface="Bookman Old Style"/>
                <a:sym typeface="Bookman Old Style"/>
              </a:rPr>
              <a:t>Dept:</a:t>
            </a:r>
            <a:r>
              <a:rPr b="1" lang="en-IN" sz="2000">
                <a:solidFill>
                  <a:srgbClr val="C00000"/>
                </a:solidFill>
                <a:latin typeface="Bookman Old Style"/>
                <a:ea typeface="Bookman Old Style"/>
                <a:cs typeface="Bookman Old Style"/>
                <a:sym typeface="Bookman Old Style"/>
              </a:rPr>
              <a:t>Mathematics</a:t>
            </a:r>
            <a:endParaRPr/>
          </a:p>
        </p:txBody>
      </p:sp>
      <p:sp>
        <p:nvSpPr>
          <p:cNvPr id="139" name="Google Shape;139;p14"/>
          <p:cNvSpPr txBox="1"/>
          <p:nvPr/>
        </p:nvSpPr>
        <p:spPr>
          <a:xfrm>
            <a:off x="4137427" y="3010975"/>
            <a:ext cx="3576300" cy="538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N" sz="1400" u="none" cap="none" strike="noStrike">
                <a:solidFill>
                  <a:srgbClr val="000000"/>
                </a:solidFill>
                <a:latin typeface="Arial"/>
                <a:ea typeface="Arial"/>
                <a:cs typeface="Arial"/>
                <a:sym typeface="Arial"/>
              </a:rPr>
              <a:t>Name:</a:t>
            </a:r>
            <a:r>
              <a:rPr lang="en-IN" sz="1500">
                <a:solidFill>
                  <a:schemeClr val="dk1"/>
                </a:solidFill>
              </a:rPr>
              <a:t>G.D.Pranav Lakshminarasimhan </a:t>
            </a:r>
            <a:r>
              <a:rPr lang="en-IN" sz="1400">
                <a:solidFill>
                  <a:srgbClr val="000000"/>
                </a:solidFill>
                <a:latin typeface="Arial"/>
                <a:ea typeface="Arial"/>
                <a:cs typeface="Arial"/>
                <a:sym typeface="Arial"/>
              </a:rPr>
              <a:t>USN:1</a:t>
            </a:r>
            <a:r>
              <a:rPr lang="en-IN"/>
              <a:t>RV24ME038</a:t>
            </a:r>
            <a:endParaRPr sz="1400">
              <a:solidFill>
                <a:schemeClr val="dk1"/>
              </a:solidFill>
              <a:latin typeface="Calibri"/>
              <a:ea typeface="Calibri"/>
              <a:cs typeface="Calibri"/>
              <a:sym typeface="Calibri"/>
            </a:endParaRPr>
          </a:p>
        </p:txBody>
      </p:sp>
      <p:sp>
        <p:nvSpPr>
          <p:cNvPr id="140" name="Google Shape;140;p14"/>
          <p:cNvSpPr txBox="1"/>
          <p:nvPr/>
        </p:nvSpPr>
        <p:spPr>
          <a:xfrm>
            <a:off x="9060126" y="3044001"/>
            <a:ext cx="2957062"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N" sz="1400" u="none" strike="noStrike">
                <a:solidFill>
                  <a:srgbClr val="000000"/>
                </a:solidFill>
                <a:latin typeface="Arial"/>
                <a:ea typeface="Arial"/>
                <a:cs typeface="Arial"/>
                <a:sym typeface="Arial"/>
              </a:rPr>
              <a:t>Name:Sumukha Upadhyaya</a:t>
            </a:r>
            <a:endParaRPr/>
          </a:p>
          <a:p>
            <a:pPr indent="0" lvl="0" marL="0" marR="0" rtl="0" algn="l">
              <a:spcBef>
                <a:spcPts val="0"/>
              </a:spcBef>
              <a:spcAft>
                <a:spcPts val="0"/>
              </a:spcAft>
              <a:buNone/>
            </a:pPr>
            <a:r>
              <a:rPr lang="en-IN" sz="1400">
                <a:solidFill>
                  <a:srgbClr val="000000"/>
                </a:solidFill>
                <a:latin typeface="Arial"/>
                <a:ea typeface="Arial"/>
                <a:cs typeface="Arial"/>
                <a:sym typeface="Arial"/>
              </a:rPr>
              <a:t>USN:1RV24IS130</a:t>
            </a:r>
            <a:endParaRPr sz="1400">
              <a:solidFill>
                <a:schemeClr val="dk1"/>
              </a:solidFill>
              <a:latin typeface="Calibri"/>
              <a:ea typeface="Calibri"/>
              <a:cs typeface="Calibri"/>
              <a:sym typeface="Calibri"/>
            </a:endParaRPr>
          </a:p>
        </p:txBody>
      </p:sp>
      <p:sp>
        <p:nvSpPr>
          <p:cNvPr id="141" name="Google Shape;141;p14"/>
          <p:cNvSpPr txBox="1"/>
          <p:nvPr/>
        </p:nvSpPr>
        <p:spPr>
          <a:xfrm>
            <a:off x="4756539" y="5972193"/>
            <a:ext cx="29571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N" sz="1400" u="none" strike="noStrike">
                <a:solidFill>
                  <a:srgbClr val="000000"/>
                </a:solidFill>
                <a:latin typeface="Arial"/>
                <a:ea typeface="Arial"/>
                <a:cs typeface="Arial"/>
                <a:sym typeface="Arial"/>
              </a:rPr>
              <a:t>Name:A</a:t>
            </a:r>
            <a:r>
              <a:rPr lang="en-IN"/>
              <a:t>arti Shirvante Pai</a:t>
            </a:r>
            <a:endParaRPr/>
          </a:p>
          <a:p>
            <a:pPr indent="0" lvl="0" marL="0" marR="0" rtl="0" algn="l">
              <a:spcBef>
                <a:spcPts val="0"/>
              </a:spcBef>
              <a:spcAft>
                <a:spcPts val="0"/>
              </a:spcAft>
              <a:buNone/>
            </a:pPr>
            <a:r>
              <a:rPr lang="en-IN"/>
              <a:t>U</a:t>
            </a:r>
            <a:r>
              <a:rPr lang="en-IN" sz="1400">
                <a:solidFill>
                  <a:srgbClr val="000000"/>
                </a:solidFill>
                <a:latin typeface="Arial"/>
                <a:ea typeface="Arial"/>
                <a:cs typeface="Arial"/>
                <a:sym typeface="Arial"/>
              </a:rPr>
              <a:t>SN:</a:t>
            </a:r>
            <a:r>
              <a:rPr lang="en-IN"/>
              <a:t>1</a:t>
            </a:r>
            <a:r>
              <a:rPr lang="en-IN" sz="1400">
                <a:solidFill>
                  <a:srgbClr val="000000"/>
                </a:solidFill>
                <a:latin typeface="Arial"/>
                <a:ea typeface="Arial"/>
                <a:cs typeface="Arial"/>
                <a:sym typeface="Arial"/>
              </a:rPr>
              <a:t>RV24</a:t>
            </a:r>
            <a:r>
              <a:rPr lang="en-IN"/>
              <a:t>CS006</a:t>
            </a:r>
            <a:endParaRPr sz="1400">
              <a:solidFill>
                <a:schemeClr val="dk1"/>
              </a:solidFill>
              <a:latin typeface="Calibri"/>
              <a:ea typeface="Calibri"/>
              <a:cs typeface="Calibri"/>
              <a:sym typeface="Calibri"/>
            </a:endParaRPr>
          </a:p>
        </p:txBody>
      </p:sp>
      <p:sp>
        <p:nvSpPr>
          <p:cNvPr id="142" name="Google Shape;142;p14"/>
          <p:cNvSpPr txBox="1"/>
          <p:nvPr/>
        </p:nvSpPr>
        <p:spPr>
          <a:xfrm>
            <a:off x="9060126" y="5972193"/>
            <a:ext cx="2957062"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IN" sz="1400" u="none" strike="noStrike">
                <a:solidFill>
                  <a:srgbClr val="000000"/>
                </a:solidFill>
                <a:latin typeface="Arial"/>
                <a:ea typeface="Arial"/>
                <a:cs typeface="Arial"/>
                <a:sym typeface="Arial"/>
              </a:rPr>
              <a:t>Name:Akshay Avinash</a:t>
            </a:r>
            <a:endParaRPr/>
          </a:p>
          <a:p>
            <a:pPr indent="0" lvl="0" marL="0" marR="0" rtl="0" algn="l">
              <a:spcBef>
                <a:spcPts val="0"/>
              </a:spcBef>
              <a:spcAft>
                <a:spcPts val="0"/>
              </a:spcAft>
              <a:buNone/>
            </a:pPr>
            <a:r>
              <a:rPr lang="en-IN" sz="1400">
                <a:solidFill>
                  <a:srgbClr val="000000"/>
                </a:solidFill>
                <a:latin typeface="Arial"/>
                <a:ea typeface="Arial"/>
                <a:cs typeface="Arial"/>
                <a:sym typeface="Arial"/>
              </a:rPr>
              <a:t>USN:1RV24CS027</a:t>
            </a:r>
            <a:endParaRPr sz="1400">
              <a:solidFill>
                <a:schemeClr val="dk1"/>
              </a:solidFill>
              <a:latin typeface="Calibri"/>
              <a:ea typeface="Calibri"/>
              <a:cs typeface="Calibri"/>
              <a:sym typeface="Calibri"/>
            </a:endParaRPr>
          </a:p>
        </p:txBody>
      </p:sp>
      <p:pic>
        <p:nvPicPr>
          <p:cNvPr id="143" name="Google Shape;143;p14"/>
          <p:cNvPicPr preferRelativeResize="0"/>
          <p:nvPr/>
        </p:nvPicPr>
        <p:blipFill>
          <a:blip r:embed="rId3">
            <a:alphaModFix/>
          </a:blip>
          <a:stretch>
            <a:fillRect/>
          </a:stretch>
        </p:blipFill>
        <p:spPr>
          <a:xfrm>
            <a:off x="5028239" y="931417"/>
            <a:ext cx="1794662" cy="2134701"/>
          </a:xfrm>
          <a:prstGeom prst="rect">
            <a:avLst/>
          </a:prstGeom>
          <a:noFill/>
          <a:ln>
            <a:noFill/>
          </a:ln>
        </p:spPr>
      </p:pic>
      <p:pic>
        <p:nvPicPr>
          <p:cNvPr id="144" name="Google Shape;144;p14"/>
          <p:cNvPicPr preferRelativeResize="0"/>
          <p:nvPr/>
        </p:nvPicPr>
        <p:blipFill>
          <a:blip r:embed="rId4">
            <a:alphaModFix/>
          </a:blip>
          <a:stretch>
            <a:fillRect/>
          </a:stretch>
        </p:blipFill>
        <p:spPr>
          <a:xfrm>
            <a:off x="9274011" y="931418"/>
            <a:ext cx="1660323" cy="2134701"/>
          </a:xfrm>
          <a:prstGeom prst="rect">
            <a:avLst/>
          </a:prstGeom>
          <a:noFill/>
          <a:ln>
            <a:noFill/>
          </a:ln>
        </p:spPr>
      </p:pic>
      <p:pic>
        <p:nvPicPr>
          <p:cNvPr id="145" name="Google Shape;145;p14"/>
          <p:cNvPicPr preferRelativeResize="0"/>
          <p:nvPr/>
        </p:nvPicPr>
        <p:blipFill>
          <a:blip r:embed="rId5">
            <a:alphaModFix/>
          </a:blip>
          <a:stretch>
            <a:fillRect/>
          </a:stretch>
        </p:blipFill>
        <p:spPr>
          <a:xfrm>
            <a:off x="9274000" y="3874412"/>
            <a:ext cx="1660331" cy="2066198"/>
          </a:xfrm>
          <a:prstGeom prst="rect">
            <a:avLst/>
          </a:prstGeom>
          <a:noFill/>
          <a:ln>
            <a:noFill/>
          </a:ln>
        </p:spPr>
      </p:pic>
      <p:pic>
        <p:nvPicPr>
          <p:cNvPr id="146" name="Google Shape;146;p14"/>
          <p:cNvPicPr preferRelativeResize="0"/>
          <p:nvPr/>
        </p:nvPicPr>
        <p:blipFill>
          <a:blip r:embed="rId6">
            <a:alphaModFix/>
          </a:blip>
          <a:stretch>
            <a:fillRect/>
          </a:stretch>
        </p:blipFill>
        <p:spPr>
          <a:xfrm>
            <a:off x="5265837" y="3670704"/>
            <a:ext cx="1660334" cy="2180578"/>
          </a:xfrm>
          <a:prstGeom prst="rect">
            <a:avLst/>
          </a:prstGeom>
          <a:noFill/>
          <a:ln>
            <a:noFill/>
          </a:ln>
        </p:spPr>
      </p:pic>
      <p:pic>
        <p:nvPicPr>
          <p:cNvPr id="147" name="Google Shape;147;p14"/>
          <p:cNvPicPr preferRelativeResize="0"/>
          <p:nvPr/>
        </p:nvPicPr>
        <p:blipFill>
          <a:blip r:embed="rId7">
            <a:alphaModFix/>
          </a:blip>
          <a:stretch>
            <a:fillRect/>
          </a:stretch>
        </p:blipFill>
        <p:spPr>
          <a:xfrm>
            <a:off x="1376750" y="2617412"/>
            <a:ext cx="1794650" cy="17946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2"/>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286" name="Google Shape;286;p32"/>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287" name="Google Shape;287;p32"/>
          <p:cNvPicPr preferRelativeResize="0"/>
          <p:nvPr/>
        </p:nvPicPr>
        <p:blipFill>
          <a:blip r:embed="rId3">
            <a:alphaModFix/>
          </a:blip>
          <a:stretch>
            <a:fillRect/>
          </a:stretch>
        </p:blipFill>
        <p:spPr>
          <a:xfrm>
            <a:off x="0" y="0"/>
            <a:ext cx="5729975" cy="6858000"/>
          </a:xfrm>
          <a:prstGeom prst="rect">
            <a:avLst/>
          </a:prstGeom>
          <a:noFill/>
          <a:ln>
            <a:noFill/>
          </a:ln>
        </p:spPr>
      </p:pic>
      <p:pic>
        <p:nvPicPr>
          <p:cNvPr id="288" name="Google Shape;288;p32"/>
          <p:cNvPicPr preferRelativeResize="0"/>
          <p:nvPr/>
        </p:nvPicPr>
        <p:blipFill>
          <a:blip r:embed="rId4">
            <a:alphaModFix/>
          </a:blip>
          <a:stretch>
            <a:fillRect/>
          </a:stretch>
        </p:blipFill>
        <p:spPr>
          <a:xfrm>
            <a:off x="5729975" y="0"/>
            <a:ext cx="6379551" cy="6858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3"/>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295" name="Google Shape;295;p33"/>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296" name="Google Shape;296;p33"/>
          <p:cNvPicPr preferRelativeResize="0"/>
          <p:nvPr/>
        </p:nvPicPr>
        <p:blipFill>
          <a:blip r:embed="rId3">
            <a:alphaModFix/>
          </a:blip>
          <a:stretch>
            <a:fillRect/>
          </a:stretch>
        </p:blipFill>
        <p:spPr>
          <a:xfrm>
            <a:off x="174825" y="1273987"/>
            <a:ext cx="3813225" cy="43100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4"/>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303" name="Google Shape;303;p34"/>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304" name="Google Shape;304;p34"/>
          <p:cNvPicPr preferRelativeResize="0"/>
          <p:nvPr/>
        </p:nvPicPr>
        <p:blipFill>
          <a:blip r:embed="rId3">
            <a:alphaModFix/>
          </a:blip>
          <a:stretch>
            <a:fillRect/>
          </a:stretch>
        </p:blipFill>
        <p:spPr>
          <a:xfrm>
            <a:off x="0" y="87385"/>
            <a:ext cx="12191999" cy="668322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5"/>
          <p:cNvSpPr txBox="1"/>
          <p:nvPr>
            <p:ph idx="1" type="body"/>
          </p:nvPr>
        </p:nvSpPr>
        <p:spPr>
          <a:xfrm>
            <a:off x="174813" y="1258282"/>
            <a:ext cx="11842377" cy="4918680"/>
          </a:xfrm>
          <a:prstGeom prst="rect">
            <a:avLst/>
          </a:prstGeom>
          <a:noFill/>
          <a:ln>
            <a:noFill/>
          </a:ln>
        </p:spPr>
        <p:txBody>
          <a:bodyPr anchorCtr="0" anchor="t" bIns="45700" lIns="91425" spcFirstLastPara="1" rIns="91425" wrap="square" tIns="45700">
            <a:normAutofit/>
          </a:bodyPr>
          <a:lstStyle/>
          <a:p>
            <a:pPr indent="-247650" lvl="0" marL="228600" rtl="0" algn="l">
              <a:lnSpc>
                <a:spcPct val="100000"/>
              </a:lnSpc>
              <a:spcBef>
                <a:spcPts val="0"/>
              </a:spcBef>
              <a:spcAft>
                <a:spcPts val="0"/>
              </a:spcAft>
              <a:buSzPts val="3100"/>
              <a:buChar char="•"/>
            </a:pPr>
            <a:r>
              <a:rPr lang="en-IN" sz="2300"/>
              <a:t>Performance metrics show ±0.1°C temperature accuracy, 78.7% data reliability, ±2% RH precision, and 78.5% uptime, ensuring robust monitoring.</a:t>
            </a:r>
            <a:endParaRPr sz="2300"/>
          </a:p>
          <a:p>
            <a:pPr indent="-247650" lvl="0" marL="228600" rtl="0" algn="l">
              <a:lnSpc>
                <a:spcPct val="100000"/>
              </a:lnSpc>
              <a:spcBef>
                <a:spcPts val="0"/>
              </a:spcBef>
              <a:spcAft>
                <a:spcPts val="0"/>
              </a:spcAft>
              <a:buSzPts val="3100"/>
              <a:buChar char="•"/>
            </a:pPr>
            <a:r>
              <a:rPr lang="en-IN" sz="2300"/>
              <a:t>Pressure units achieve ±0.25% accuracy with sub-10s updates for critical safety.</a:t>
            </a:r>
            <a:endParaRPr sz="2300"/>
          </a:p>
          <a:p>
            <a:pPr indent="-247650" lvl="0" marL="228600" rtl="0" algn="l">
              <a:lnSpc>
                <a:spcPct val="100000"/>
              </a:lnSpc>
              <a:spcBef>
                <a:spcPts val="0"/>
              </a:spcBef>
              <a:spcAft>
                <a:spcPts val="0"/>
              </a:spcAft>
              <a:buSzPts val="3100"/>
              <a:buChar char="•"/>
            </a:pPr>
            <a:r>
              <a:rPr lang="en-IN" sz="2300"/>
              <a:t>AR-guided workflows cut manual intervention time from 45s to 12s, reducing errors.</a:t>
            </a:r>
            <a:endParaRPr sz="2300"/>
          </a:p>
          <a:p>
            <a:pPr indent="-247650" lvl="0" marL="228600" rtl="0" algn="l">
              <a:lnSpc>
                <a:spcPct val="100000"/>
              </a:lnSpc>
              <a:spcBef>
                <a:spcPts val="0"/>
              </a:spcBef>
              <a:spcAft>
                <a:spcPts val="0"/>
              </a:spcAft>
              <a:buSzPts val="3100"/>
              <a:buChar char="•"/>
            </a:pPr>
            <a:r>
              <a:rPr lang="en-IN" sz="2300"/>
              <a:t>Voice control works with 52% command recognition in noisy environments.</a:t>
            </a:r>
            <a:endParaRPr sz="2300"/>
          </a:p>
          <a:p>
            <a:pPr indent="-247650" lvl="0" marL="228600" rtl="0" algn="l">
              <a:lnSpc>
                <a:spcPct val="100000"/>
              </a:lnSpc>
              <a:spcBef>
                <a:spcPts val="0"/>
              </a:spcBef>
              <a:spcAft>
                <a:spcPts val="0"/>
              </a:spcAft>
              <a:buSzPts val="3100"/>
              <a:buChar char="•"/>
            </a:pPr>
            <a:r>
              <a:rPr lang="en-IN" sz="2300"/>
              <a:t>Edge computing with Raspberry Pi and cloud platforms like mongoDB enable real-time analytics and AR/VR digital twins.</a:t>
            </a:r>
            <a:endParaRPr sz="2300"/>
          </a:p>
          <a:p>
            <a:pPr indent="-247650" lvl="0" marL="228600" rtl="0" algn="l">
              <a:lnSpc>
                <a:spcPct val="100000"/>
              </a:lnSpc>
              <a:spcBef>
                <a:spcPts val="0"/>
              </a:spcBef>
              <a:spcAft>
                <a:spcPts val="0"/>
              </a:spcAft>
              <a:buSzPts val="3100"/>
              <a:buChar char="•"/>
            </a:pPr>
            <a:r>
              <a:rPr lang="en-IN" sz="2300"/>
              <a:t>Automated HACCP monitoring cut temperature excursions by 65% and audit prep time by 75%, boosting food safety and compliance.</a:t>
            </a:r>
            <a:endParaRPr sz="3100"/>
          </a:p>
        </p:txBody>
      </p:sp>
      <p:sp>
        <p:nvSpPr>
          <p:cNvPr id="310" name="Google Shape;310;p35"/>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311" name="Google Shape;311;p35"/>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a:t>Slide No. </a:t>
            </a:r>
            <a:fld id="{00000000-1234-1234-1234-123412341234}" type="slidenum">
              <a:rPr lang="en-IN"/>
              <a:t>‹#›</a:t>
            </a:fld>
            <a:endParaRPr/>
          </a:p>
        </p:txBody>
      </p:sp>
      <p:sp>
        <p:nvSpPr>
          <p:cNvPr id="312" name="Google Shape;312;p35"/>
          <p:cNvSpPr txBox="1"/>
          <p:nvPr/>
        </p:nvSpPr>
        <p:spPr>
          <a:xfrm>
            <a:off x="1386895" y="145670"/>
            <a:ext cx="9834426" cy="839401"/>
          </a:xfrm>
          <a:prstGeom prst="rect">
            <a:avLst/>
          </a:prstGeom>
          <a:noFill/>
          <a:ln cap="flat" cmpd="sng" w="9525">
            <a:solidFill>
              <a:schemeClr val="lt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4000">
                <a:solidFill>
                  <a:srgbClr val="C00000"/>
                </a:solidFill>
                <a:latin typeface="Bookman Old Style"/>
                <a:ea typeface="Bookman Old Style"/>
                <a:cs typeface="Bookman Old Style"/>
                <a:sym typeface="Bookman Old Style"/>
              </a:rPr>
              <a:t>Analysis Results</a:t>
            </a:r>
            <a:endParaRPr b="1" sz="4000">
              <a:solidFill>
                <a:srgbClr val="C00000"/>
              </a:solidFill>
              <a:latin typeface="Bookman Old Style"/>
              <a:ea typeface="Bookman Old Style"/>
              <a:cs typeface="Bookman Old Style"/>
              <a:sym typeface="Bookman Old Style"/>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6"/>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
        <p:nvSpPr>
          <p:cNvPr id="319" name="Google Shape;319;p36"/>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pic>
        <p:nvPicPr>
          <p:cNvPr id="320" name="Google Shape;320;p36"/>
          <p:cNvPicPr preferRelativeResize="0"/>
          <p:nvPr/>
        </p:nvPicPr>
        <p:blipFill>
          <a:blip r:embed="rId3">
            <a:alphaModFix/>
          </a:blip>
          <a:stretch>
            <a:fillRect/>
          </a:stretch>
        </p:blipFill>
        <p:spPr>
          <a:xfrm>
            <a:off x="106480" y="0"/>
            <a:ext cx="11979040" cy="6858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7"/>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IN"/>
              <a:t>The above website contains detailed analysis </a:t>
            </a:r>
            <a:r>
              <a:rPr lang="en-IN"/>
              <a:t>of parameters given by the 3D model and AR app.</a:t>
            </a:r>
            <a:endParaRPr/>
          </a:p>
          <a:p>
            <a:pPr indent="-406400" lvl="0" marL="457200" rtl="0" algn="l">
              <a:spcBef>
                <a:spcPts val="1000"/>
              </a:spcBef>
              <a:spcAft>
                <a:spcPts val="0"/>
              </a:spcAft>
              <a:buSzPts val="2800"/>
              <a:buChar char="●"/>
            </a:pPr>
            <a:r>
              <a:rPr lang="en-IN"/>
              <a:t>The color comparison panel shows what the expected colour should be and what it currently is.</a:t>
            </a:r>
            <a:endParaRPr/>
          </a:p>
          <a:p>
            <a:pPr indent="-406400" lvl="0" marL="457200" rtl="0" algn="l">
              <a:spcBef>
                <a:spcPts val="0"/>
              </a:spcBef>
              <a:spcAft>
                <a:spcPts val="0"/>
              </a:spcAft>
              <a:buSzPts val="2800"/>
              <a:buChar char="●"/>
            </a:pPr>
            <a:r>
              <a:rPr lang="en-IN"/>
              <a:t>The first graph compares the temperature of the environment vs the temperature of the sensor. This helps in detecting if there is any exothermic reaction by comparing the two temperatures.</a:t>
            </a:r>
            <a:endParaRPr/>
          </a:p>
          <a:p>
            <a:pPr indent="-406400" lvl="0" marL="457200" rtl="0" algn="l">
              <a:spcBef>
                <a:spcPts val="0"/>
              </a:spcBef>
              <a:spcAft>
                <a:spcPts val="0"/>
              </a:spcAft>
              <a:buSzPts val="2800"/>
              <a:buChar char="●"/>
            </a:pPr>
            <a:r>
              <a:rPr lang="en-IN"/>
              <a:t>The environment graph shows the </a:t>
            </a:r>
            <a:r>
              <a:rPr lang="en-IN"/>
              <a:t>current environment humidity and temperatures. </a:t>
            </a:r>
            <a:endParaRPr/>
          </a:p>
          <a:p>
            <a:pPr indent="-406400" lvl="0" marL="457200" rtl="0" algn="l">
              <a:spcBef>
                <a:spcPts val="0"/>
              </a:spcBef>
              <a:spcAft>
                <a:spcPts val="0"/>
              </a:spcAft>
              <a:buSzPts val="2800"/>
              <a:buChar char="●"/>
            </a:pPr>
            <a:r>
              <a:rPr lang="en-IN"/>
              <a:t>The pH graph is plotted with respect to time to check whether there is a sudden change in pH.</a:t>
            </a:r>
            <a:endParaRPr/>
          </a:p>
        </p:txBody>
      </p:sp>
      <p:sp>
        <p:nvSpPr>
          <p:cNvPr id="327" name="Google Shape;327;p37"/>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8"/>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lnSpcReduction="10000"/>
          </a:bodyPr>
          <a:lstStyle/>
          <a:p>
            <a:pPr indent="0" lvl="0" marL="0" rtl="0" algn="l">
              <a:spcBef>
                <a:spcPts val="1000"/>
              </a:spcBef>
              <a:spcAft>
                <a:spcPts val="0"/>
              </a:spcAft>
              <a:buNone/>
            </a:pPr>
            <a:r>
              <a:rPr lang="en-IN"/>
              <a:t>Timeline:</a:t>
            </a:r>
            <a:endParaRPr/>
          </a:p>
          <a:p>
            <a:pPr indent="-406400" lvl="0" marL="457200" rtl="0" algn="l">
              <a:spcBef>
                <a:spcPts val="1000"/>
              </a:spcBef>
              <a:spcAft>
                <a:spcPts val="0"/>
              </a:spcAft>
              <a:buSzPts val="2800"/>
              <a:buChar char="●"/>
            </a:pPr>
            <a:r>
              <a:rPr lang="en-IN"/>
              <a:t>1st week: connectivity </a:t>
            </a:r>
            <a:r>
              <a:rPr lang="en-IN"/>
              <a:t>of sensors to 3D model and passing values to database. </a:t>
            </a:r>
            <a:endParaRPr/>
          </a:p>
          <a:p>
            <a:pPr indent="0" lvl="0" marL="457200" rtl="0" algn="l">
              <a:spcBef>
                <a:spcPts val="1000"/>
              </a:spcBef>
              <a:spcAft>
                <a:spcPts val="0"/>
              </a:spcAft>
              <a:buNone/>
            </a:pPr>
            <a:r>
              <a:rPr lang="en-IN"/>
              <a:t>Visual model for website has to be made </a:t>
            </a:r>
            <a:endParaRPr/>
          </a:p>
          <a:p>
            <a:pPr indent="-406400" lvl="0" marL="457200" rtl="0" algn="l">
              <a:spcBef>
                <a:spcPts val="1000"/>
              </a:spcBef>
              <a:spcAft>
                <a:spcPts val="0"/>
              </a:spcAft>
              <a:buSzPts val="2800"/>
              <a:buChar char="●"/>
            </a:pPr>
            <a:r>
              <a:rPr lang="en-IN"/>
              <a:t>2nd week: bilateral connection of AR app and 3D model along with incorporation of voice AI.</a:t>
            </a:r>
            <a:endParaRPr/>
          </a:p>
          <a:p>
            <a:pPr indent="0" lvl="0" marL="457200" rtl="0" algn="l">
              <a:spcBef>
                <a:spcPts val="1000"/>
              </a:spcBef>
              <a:spcAft>
                <a:spcPts val="0"/>
              </a:spcAft>
              <a:buNone/>
            </a:pPr>
            <a:r>
              <a:rPr lang="en-IN"/>
              <a:t>A research paper has to be written.</a:t>
            </a:r>
            <a:endParaRPr/>
          </a:p>
          <a:p>
            <a:pPr indent="0" lvl="0" marL="0" rtl="0" algn="l">
              <a:spcBef>
                <a:spcPts val="1000"/>
              </a:spcBef>
              <a:spcAft>
                <a:spcPts val="0"/>
              </a:spcAft>
              <a:buNone/>
            </a:pPr>
            <a:r>
              <a:rPr lang="en-IN"/>
              <a:t>Challenges:</a:t>
            </a:r>
            <a:endParaRPr/>
          </a:p>
          <a:p>
            <a:pPr indent="-406400" lvl="0" marL="457200" rtl="0" algn="l">
              <a:spcBef>
                <a:spcPts val="1000"/>
              </a:spcBef>
              <a:spcAft>
                <a:spcPts val="0"/>
              </a:spcAft>
              <a:buSzPts val="2800"/>
              <a:buChar char="●"/>
            </a:pPr>
            <a:r>
              <a:rPr lang="en-IN"/>
              <a:t>Since the AI agent is a black box it is hard to make it access the database for returning and pushing values.</a:t>
            </a:r>
            <a:endParaRPr/>
          </a:p>
          <a:p>
            <a:pPr indent="-406400" lvl="0" marL="457200" rtl="0" algn="l">
              <a:spcBef>
                <a:spcPts val="0"/>
              </a:spcBef>
              <a:spcAft>
                <a:spcPts val="0"/>
              </a:spcAft>
              <a:buSzPts val="2800"/>
              <a:buChar char="●"/>
            </a:pPr>
            <a:r>
              <a:rPr lang="en-IN"/>
              <a:t>Accuracy of shutting the valves is necessary.</a:t>
            </a:r>
            <a:endParaRPr/>
          </a:p>
        </p:txBody>
      </p:sp>
      <p:sp>
        <p:nvSpPr>
          <p:cNvPr id="334" name="Google Shape;334;p38"/>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9"/>
          <p:cNvSpPr txBox="1"/>
          <p:nvPr>
            <p:ph idx="1" type="body"/>
          </p:nvPr>
        </p:nvSpPr>
        <p:spPr>
          <a:xfrm>
            <a:off x="174813" y="1258282"/>
            <a:ext cx="11842500" cy="491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IN"/>
              <a:t>Progress in Phase 3:</a:t>
            </a:r>
            <a:endParaRPr/>
          </a:p>
          <a:p>
            <a:pPr indent="-406400" lvl="0" marL="457200" rtl="0" algn="l">
              <a:spcBef>
                <a:spcPts val="1000"/>
              </a:spcBef>
              <a:spcAft>
                <a:spcPts val="0"/>
              </a:spcAft>
              <a:buSzPts val="2800"/>
              <a:buChar char="●"/>
            </a:pPr>
            <a:r>
              <a:rPr lang="en-IN"/>
              <a:t>The website and AR app were connected to the 3D model and communications with the website change the parameters of the model (rotor speed, valve conditions)</a:t>
            </a:r>
            <a:endParaRPr/>
          </a:p>
          <a:p>
            <a:pPr indent="-406400" lvl="0" marL="457200" rtl="0" algn="l">
              <a:spcBef>
                <a:spcPts val="0"/>
              </a:spcBef>
              <a:spcAft>
                <a:spcPts val="0"/>
              </a:spcAft>
              <a:buSzPts val="2800"/>
              <a:buChar char="●"/>
            </a:pPr>
            <a:r>
              <a:rPr lang="en-IN"/>
              <a:t>An IEEE paper was composed using the data we received from the model.</a:t>
            </a:r>
            <a:endParaRPr/>
          </a:p>
          <a:p>
            <a:pPr indent="-406400" lvl="0" marL="457200" rtl="0" algn="l">
              <a:spcBef>
                <a:spcPts val="0"/>
              </a:spcBef>
              <a:spcAft>
                <a:spcPts val="0"/>
              </a:spcAft>
              <a:buSzPts val="2800"/>
              <a:buChar char="●"/>
            </a:pPr>
            <a:r>
              <a:rPr lang="en-IN"/>
              <a:t>An IR sensor was added to count the RPM of the rotor</a:t>
            </a:r>
            <a:endParaRPr/>
          </a:p>
        </p:txBody>
      </p:sp>
      <p:sp>
        <p:nvSpPr>
          <p:cNvPr id="341" name="Google Shape;341;p39"/>
          <p:cNvSpPr txBox="1"/>
          <p:nvPr>
            <p:ph idx="12" type="sldNum"/>
          </p:nvPr>
        </p:nvSpPr>
        <p:spPr>
          <a:xfrm>
            <a:off x="9273988" y="6347205"/>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0"/>
          <p:cNvSpPr txBox="1"/>
          <p:nvPr>
            <p:ph idx="1" type="body"/>
          </p:nvPr>
        </p:nvSpPr>
        <p:spPr>
          <a:xfrm>
            <a:off x="174811" y="1117600"/>
            <a:ext cx="11842500" cy="52296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002060"/>
              </a:buClr>
              <a:buSzPts val="2800"/>
              <a:buChar char="•"/>
            </a:pPr>
            <a:r>
              <a:rPr b="1" lang="en-IN"/>
              <a:t>Integrated IoT sensor: </a:t>
            </a:r>
            <a:r>
              <a:rPr lang="en-IN">
                <a:solidFill>
                  <a:schemeClr val="dk1"/>
                </a:solidFill>
              </a:rPr>
              <a:t>We deployed a robust network of IoT sensors.This enabled real-time, accurate data collection across the supply chain, improving food safety compliance and providing a foundation for predictive maintenance.</a:t>
            </a:r>
            <a:endParaRPr>
              <a:solidFill>
                <a:schemeClr val="dk1"/>
              </a:solidFill>
            </a:endParaRPr>
          </a:p>
          <a:p>
            <a:pPr indent="-228600" lvl="0" marL="228600" rtl="0" algn="l">
              <a:lnSpc>
                <a:spcPct val="90000"/>
              </a:lnSpc>
              <a:spcBef>
                <a:spcPts val="0"/>
              </a:spcBef>
              <a:spcAft>
                <a:spcPts val="0"/>
              </a:spcAft>
              <a:buClr>
                <a:schemeClr val="dk1"/>
              </a:buClr>
              <a:buSzPts val="2800"/>
              <a:buChar char="•"/>
            </a:pPr>
            <a:r>
              <a:rPr b="1" lang="en-IN">
                <a:solidFill>
                  <a:schemeClr val="dk1"/>
                </a:solidFill>
              </a:rPr>
              <a:t>AR platform: </a:t>
            </a:r>
            <a:r>
              <a:rPr lang="en-IN">
                <a:solidFill>
                  <a:schemeClr val="dk1"/>
                </a:solidFill>
              </a:rPr>
              <a:t> We used Unity to build an AR app. This allowed operators to visualize equipment status and process flows in real time, leading to faster issue detection and more informed decision-making.</a:t>
            </a:r>
            <a:endParaRPr>
              <a:solidFill>
                <a:schemeClr val="dk1"/>
              </a:solidFill>
            </a:endParaRPr>
          </a:p>
          <a:p>
            <a:pPr indent="-228600" lvl="0" marL="228600" rtl="0" algn="l">
              <a:lnSpc>
                <a:spcPct val="90000"/>
              </a:lnSpc>
              <a:spcBef>
                <a:spcPts val="0"/>
              </a:spcBef>
              <a:spcAft>
                <a:spcPts val="0"/>
              </a:spcAft>
              <a:buClr>
                <a:schemeClr val="dk1"/>
              </a:buClr>
              <a:buSzPts val="2800"/>
              <a:buFont typeface="Roboto"/>
              <a:buChar char="•"/>
            </a:pPr>
            <a:r>
              <a:rPr b="1" lang="en-IN">
                <a:solidFill>
                  <a:schemeClr val="dk1"/>
                </a:solidFill>
              </a:rPr>
              <a:t>Voice Control Integration: </a:t>
            </a:r>
            <a:r>
              <a:rPr lang="en-IN">
                <a:solidFill>
                  <a:schemeClr val="dk1"/>
                </a:solidFill>
              </a:rPr>
              <a:t>The addition of a multi-language.allowed hands-free operation of all valves and system commands. This not only enhanced accessibility and safety in noisy industrial environments but also streamlined workflows and reduced operator workload.</a:t>
            </a:r>
            <a:endParaRPr b="1">
              <a:solidFill>
                <a:schemeClr val="dk1"/>
              </a:solidFill>
            </a:endParaRPr>
          </a:p>
        </p:txBody>
      </p:sp>
      <p:sp>
        <p:nvSpPr>
          <p:cNvPr id="348" name="Google Shape;348;p40"/>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349" name="Google Shape;349;p40"/>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350" name="Google Shape;350;p40"/>
          <p:cNvSpPr txBox="1"/>
          <p:nvPr/>
        </p:nvSpPr>
        <p:spPr>
          <a:xfrm>
            <a:off x="2284362" y="145670"/>
            <a:ext cx="8146571" cy="839401"/>
          </a:xfrm>
          <a:prstGeom prst="rect">
            <a:avLst/>
          </a:prstGeom>
          <a:solidFill>
            <a:schemeClr val="lt1"/>
          </a:solidFill>
          <a:ln cap="flat" cmpd="sng" w="9525">
            <a:solidFill>
              <a:schemeClr val="lt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4000">
                <a:solidFill>
                  <a:srgbClr val="C00000"/>
                </a:solidFill>
                <a:latin typeface="Bookman Old Style"/>
                <a:ea typeface="Bookman Old Style"/>
                <a:cs typeface="Bookman Old Style"/>
                <a:sym typeface="Bookman Old Style"/>
              </a:rPr>
              <a:t>Conclusion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1"/>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356" name="Google Shape;356;p41"/>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pic>
        <p:nvPicPr>
          <p:cNvPr id="357" name="Google Shape;357;p41"/>
          <p:cNvPicPr preferRelativeResize="0"/>
          <p:nvPr/>
        </p:nvPicPr>
        <p:blipFill rotWithShape="1">
          <a:blip r:embed="rId3">
            <a:alphaModFix/>
          </a:blip>
          <a:srcRect b="0" l="0" r="0" t="0"/>
          <a:stretch/>
        </p:blipFill>
        <p:spPr>
          <a:xfrm>
            <a:off x="3151096" y="1605964"/>
            <a:ext cx="5889812" cy="36460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5"/>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153" name="Google Shape;153;p15"/>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54" name="Google Shape;154;p15"/>
          <p:cNvSpPr txBox="1"/>
          <p:nvPr/>
        </p:nvSpPr>
        <p:spPr>
          <a:xfrm>
            <a:off x="2339498" y="178833"/>
            <a:ext cx="8551282" cy="638693"/>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dk1"/>
              </a:buClr>
              <a:buSzPts val="3200"/>
              <a:buFont typeface="Calibri"/>
              <a:buNone/>
            </a:pPr>
            <a:r>
              <a:t/>
            </a:r>
            <a:endParaRPr b="1" sz="3200">
              <a:solidFill>
                <a:srgbClr val="C00000"/>
              </a:solidFill>
              <a:latin typeface="Calibri"/>
              <a:ea typeface="Calibri"/>
              <a:cs typeface="Calibri"/>
              <a:sym typeface="Calibri"/>
            </a:endParaRPr>
          </a:p>
        </p:txBody>
      </p:sp>
      <p:sp>
        <p:nvSpPr>
          <p:cNvPr id="155" name="Google Shape;155;p15"/>
          <p:cNvSpPr txBox="1"/>
          <p:nvPr/>
        </p:nvSpPr>
        <p:spPr>
          <a:xfrm>
            <a:off x="2182762" y="89747"/>
            <a:ext cx="8151863" cy="1319953"/>
          </a:xfrm>
          <a:prstGeom prst="rect">
            <a:avLst/>
          </a:prstGeom>
          <a:solidFill>
            <a:schemeClr val="lt1"/>
          </a:solidFill>
          <a:ln cap="flat" cmpd="sng" w="9525">
            <a:solidFill>
              <a:schemeClr val="lt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4000">
                <a:solidFill>
                  <a:srgbClr val="C00000"/>
                </a:solidFill>
                <a:latin typeface="Bookman Old Style"/>
                <a:ea typeface="Bookman Old Style"/>
                <a:cs typeface="Bookman Old Style"/>
                <a:sym typeface="Bookman Old Style"/>
              </a:rPr>
              <a:t>EL Phase-III</a:t>
            </a:r>
            <a:endParaRPr/>
          </a:p>
          <a:p>
            <a:pPr indent="0" lvl="0" marL="0" marR="0" rtl="0" algn="ctr">
              <a:spcBef>
                <a:spcPts val="0"/>
              </a:spcBef>
              <a:spcAft>
                <a:spcPts val="0"/>
              </a:spcAft>
              <a:buNone/>
            </a:pPr>
            <a:r>
              <a:rPr b="1" lang="en-IN" sz="4000">
                <a:solidFill>
                  <a:srgbClr val="C00000"/>
                </a:solidFill>
                <a:latin typeface="Bookman Old Style"/>
                <a:ea typeface="Bookman Old Style"/>
                <a:cs typeface="Bookman Old Style"/>
                <a:sym typeface="Bookman Old Style"/>
              </a:rPr>
              <a:t>Presentation Outline</a:t>
            </a:r>
            <a:endParaRPr/>
          </a:p>
        </p:txBody>
      </p:sp>
      <p:sp>
        <p:nvSpPr>
          <p:cNvPr id="156" name="Google Shape;156;p15"/>
          <p:cNvSpPr txBox="1"/>
          <p:nvPr>
            <p:ph idx="1" type="body"/>
          </p:nvPr>
        </p:nvSpPr>
        <p:spPr>
          <a:xfrm>
            <a:off x="355601" y="1498786"/>
            <a:ext cx="11661590" cy="5180381"/>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002060"/>
              </a:buClr>
              <a:buSzPts val="2800"/>
              <a:buChar char="•"/>
            </a:pPr>
            <a:r>
              <a:rPr lang="en-IN"/>
              <a:t>Introduction</a:t>
            </a:r>
            <a:endParaRPr/>
          </a:p>
          <a:p>
            <a:pPr indent="-228600" lvl="0" marL="228600" rtl="0" algn="l">
              <a:lnSpc>
                <a:spcPct val="90000"/>
              </a:lnSpc>
              <a:spcBef>
                <a:spcPts val="1000"/>
              </a:spcBef>
              <a:spcAft>
                <a:spcPts val="0"/>
              </a:spcAft>
              <a:buClr>
                <a:srgbClr val="002060"/>
              </a:buClr>
              <a:buSzPts val="2800"/>
              <a:buChar char="•"/>
            </a:pPr>
            <a:r>
              <a:rPr lang="en-IN"/>
              <a:t>Project Overview</a:t>
            </a:r>
            <a:endParaRPr/>
          </a:p>
          <a:p>
            <a:pPr indent="-228600" lvl="0" marL="228600" rtl="0" algn="l">
              <a:lnSpc>
                <a:spcPct val="90000"/>
              </a:lnSpc>
              <a:spcBef>
                <a:spcPts val="1000"/>
              </a:spcBef>
              <a:spcAft>
                <a:spcPts val="0"/>
              </a:spcAft>
              <a:buClr>
                <a:srgbClr val="002060"/>
              </a:buClr>
              <a:buSzPts val="2800"/>
              <a:buChar char="•"/>
            </a:pPr>
            <a:r>
              <a:rPr lang="en-IN"/>
              <a:t>Comments during EL Phase-II and action taken.</a:t>
            </a:r>
            <a:endParaRPr/>
          </a:p>
          <a:p>
            <a:pPr indent="-228600" lvl="0" marL="228600" rtl="0" algn="l">
              <a:lnSpc>
                <a:spcPct val="90000"/>
              </a:lnSpc>
              <a:spcBef>
                <a:spcPts val="1000"/>
              </a:spcBef>
              <a:spcAft>
                <a:spcPts val="0"/>
              </a:spcAft>
              <a:buClr>
                <a:srgbClr val="002060"/>
              </a:buClr>
              <a:buSzPts val="2800"/>
              <a:buChar char="•"/>
            </a:pPr>
            <a:r>
              <a:rPr lang="en-IN"/>
              <a:t>Tools and Techniques Used</a:t>
            </a:r>
            <a:endParaRPr/>
          </a:p>
          <a:p>
            <a:pPr indent="-228600" lvl="0" marL="228600" rtl="0" algn="l">
              <a:lnSpc>
                <a:spcPct val="90000"/>
              </a:lnSpc>
              <a:spcBef>
                <a:spcPts val="1000"/>
              </a:spcBef>
              <a:spcAft>
                <a:spcPts val="0"/>
              </a:spcAft>
              <a:buClr>
                <a:srgbClr val="002060"/>
              </a:buClr>
              <a:buSzPts val="2800"/>
              <a:buChar char="•"/>
            </a:pPr>
            <a:r>
              <a:rPr lang="en-IN"/>
              <a:t>Project Progress</a:t>
            </a:r>
            <a:endParaRPr/>
          </a:p>
          <a:p>
            <a:pPr indent="-228600" lvl="0" marL="228600" rtl="0" algn="l">
              <a:lnSpc>
                <a:spcPct val="90000"/>
              </a:lnSpc>
              <a:spcBef>
                <a:spcPts val="1000"/>
              </a:spcBef>
              <a:spcAft>
                <a:spcPts val="0"/>
              </a:spcAft>
              <a:buClr>
                <a:srgbClr val="002060"/>
              </a:buClr>
              <a:buSzPts val="2800"/>
              <a:buChar char="•"/>
            </a:pPr>
            <a:r>
              <a:rPr lang="en-IN"/>
              <a:t>Analysis of Results</a:t>
            </a:r>
            <a:endParaRPr/>
          </a:p>
          <a:p>
            <a:pPr indent="-228600" lvl="0" marL="228600" rtl="0" algn="l">
              <a:lnSpc>
                <a:spcPct val="90000"/>
              </a:lnSpc>
              <a:spcBef>
                <a:spcPts val="1000"/>
              </a:spcBef>
              <a:spcAft>
                <a:spcPts val="0"/>
              </a:spcAft>
              <a:buClr>
                <a:srgbClr val="002060"/>
              </a:buClr>
              <a:buSzPts val="2800"/>
              <a:buChar char="•"/>
            </a:pPr>
            <a:r>
              <a:rPr lang="en-IN"/>
              <a:t>Deliverables and Outcomes</a:t>
            </a:r>
            <a:endParaRPr/>
          </a:p>
          <a:p>
            <a:pPr indent="-228600" lvl="0" marL="228600" rtl="0" algn="l">
              <a:lnSpc>
                <a:spcPct val="90000"/>
              </a:lnSpc>
              <a:spcBef>
                <a:spcPts val="1000"/>
              </a:spcBef>
              <a:spcAft>
                <a:spcPts val="0"/>
              </a:spcAft>
              <a:buClr>
                <a:srgbClr val="002060"/>
              </a:buClr>
              <a:buSzPts val="2800"/>
              <a:buChar char="•"/>
            </a:pPr>
            <a:r>
              <a:rPr lang="en-IN"/>
              <a:t>Conclusion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6"/>
          <p:cNvSpPr txBox="1"/>
          <p:nvPr>
            <p:ph idx="1" type="body"/>
          </p:nvPr>
        </p:nvSpPr>
        <p:spPr>
          <a:xfrm>
            <a:off x="174813" y="1258282"/>
            <a:ext cx="11842377" cy="491868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002060"/>
              </a:buClr>
              <a:buSzPts val="2800"/>
              <a:buChar char="•"/>
            </a:pPr>
            <a:r>
              <a:rPr b="1" lang="en-IN"/>
              <a:t>Overview of the topic:</a:t>
            </a:r>
            <a:endParaRPr/>
          </a:p>
          <a:p>
            <a:pPr indent="-228600" lvl="0" marL="228600" rtl="0" algn="l">
              <a:lnSpc>
                <a:spcPct val="90000"/>
              </a:lnSpc>
              <a:spcBef>
                <a:spcPts val="1000"/>
              </a:spcBef>
              <a:spcAft>
                <a:spcPts val="0"/>
              </a:spcAft>
              <a:buClr>
                <a:srgbClr val="002060"/>
              </a:buClr>
              <a:buSzPts val="2800"/>
              <a:buChar char="•"/>
            </a:pPr>
            <a:r>
              <a:rPr lang="en-IN"/>
              <a:t>This project, HeliXR, integrates Augmented Reality (AR) and Digital Twin (DT) technologies to create an immersive, interactive model of food manufacturing operations.</a:t>
            </a:r>
            <a:endParaRPr/>
          </a:p>
          <a:p>
            <a:pPr indent="-228600" lvl="0" marL="228600" rtl="0" algn="l">
              <a:lnSpc>
                <a:spcPct val="90000"/>
              </a:lnSpc>
              <a:spcBef>
                <a:spcPts val="1000"/>
              </a:spcBef>
              <a:spcAft>
                <a:spcPts val="0"/>
              </a:spcAft>
              <a:buClr>
                <a:srgbClr val="002060"/>
              </a:buClr>
              <a:buSzPts val="2800"/>
              <a:buChar char="•"/>
            </a:pPr>
            <a:r>
              <a:rPr lang="en-IN"/>
              <a:t> It provides a real-time virtual replica of the physical plant, allowing users to monitor supply chain data, visualize processes, remotely control equipment like valves via touch or voice commands, and identify operational issues through data analysis.</a:t>
            </a:r>
            <a:endParaRPr/>
          </a:p>
          <a:p>
            <a:pPr indent="-228600" lvl="0" marL="228600" rtl="0" algn="l">
              <a:lnSpc>
                <a:spcPct val="90000"/>
              </a:lnSpc>
              <a:spcBef>
                <a:spcPts val="1000"/>
              </a:spcBef>
              <a:spcAft>
                <a:spcPts val="0"/>
              </a:spcAft>
              <a:buClr>
                <a:srgbClr val="002060"/>
              </a:buClr>
              <a:buSzPts val="2800"/>
              <a:buChar char="•"/>
            </a:pPr>
            <a:r>
              <a:rPr lang="en-IN"/>
              <a:t> This can be further extended to other industries as well with minimal efforts.</a:t>
            </a:r>
            <a:endParaRPr/>
          </a:p>
        </p:txBody>
      </p:sp>
      <p:sp>
        <p:nvSpPr>
          <p:cNvPr id="162" name="Google Shape;162;p16"/>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163" name="Google Shape;163;p16"/>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a:t>Slide No. </a:t>
            </a:r>
            <a:fld id="{00000000-1234-1234-1234-123412341234}" type="slidenum">
              <a:rPr lang="en-IN"/>
              <a:t>‹#›</a:t>
            </a:fld>
            <a:endParaRPr/>
          </a:p>
        </p:txBody>
      </p:sp>
      <p:sp>
        <p:nvSpPr>
          <p:cNvPr id="164" name="Google Shape;164;p16"/>
          <p:cNvSpPr txBox="1"/>
          <p:nvPr/>
        </p:nvSpPr>
        <p:spPr>
          <a:xfrm>
            <a:off x="1386895" y="145670"/>
            <a:ext cx="9834426" cy="839401"/>
          </a:xfrm>
          <a:prstGeom prst="rect">
            <a:avLst/>
          </a:prstGeom>
          <a:noFill/>
          <a:ln cap="flat" cmpd="sng" w="9525">
            <a:solidFill>
              <a:schemeClr val="lt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4000">
                <a:solidFill>
                  <a:srgbClr val="C00000"/>
                </a:solidFill>
                <a:latin typeface="Bookman Old Style"/>
                <a:ea typeface="Bookman Old Style"/>
                <a:cs typeface="Bookman Old Style"/>
                <a:sym typeface="Bookman Old Style"/>
              </a:rPr>
              <a:t>Introduction</a:t>
            </a:r>
            <a:endParaRPr b="1" sz="4000">
              <a:solidFill>
                <a:srgbClr val="C00000"/>
              </a:solidFill>
              <a:latin typeface="Bookman Old Style"/>
              <a:ea typeface="Bookman Old Style"/>
              <a:cs typeface="Bookman Old Style"/>
              <a:sym typeface="Bookman Old Styl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7"/>
          <p:cNvSpPr txBox="1"/>
          <p:nvPr>
            <p:ph idx="1" type="body"/>
          </p:nvPr>
        </p:nvSpPr>
        <p:spPr>
          <a:xfrm>
            <a:off x="174813" y="1258282"/>
            <a:ext cx="11842377" cy="4918680"/>
          </a:xfrm>
          <a:prstGeom prst="rect">
            <a:avLst/>
          </a:prstGeom>
          <a:noFill/>
          <a:ln>
            <a:noFill/>
          </a:ln>
        </p:spPr>
        <p:txBody>
          <a:bodyPr anchorCtr="0" anchor="t" bIns="45700" lIns="91425" spcFirstLastPara="1" rIns="91425" wrap="square" tIns="45700">
            <a:normAutofit/>
          </a:bodyPr>
          <a:lstStyle/>
          <a:p>
            <a:pPr indent="0" lvl="0" marL="228600" rtl="0" algn="l">
              <a:lnSpc>
                <a:spcPct val="90000"/>
              </a:lnSpc>
              <a:spcBef>
                <a:spcPts val="0"/>
              </a:spcBef>
              <a:spcAft>
                <a:spcPts val="0"/>
              </a:spcAft>
              <a:buNone/>
            </a:pPr>
            <a:r>
              <a:rPr lang="en-IN"/>
              <a:t>Problem Statement: </a:t>
            </a:r>
            <a:endParaRPr/>
          </a:p>
          <a:p>
            <a:pPr indent="-228600" lvl="0" marL="228600" rtl="0" algn="l">
              <a:lnSpc>
                <a:spcPct val="90000"/>
              </a:lnSpc>
              <a:spcBef>
                <a:spcPts val="0"/>
              </a:spcBef>
              <a:spcAft>
                <a:spcPts val="0"/>
              </a:spcAft>
              <a:buClr>
                <a:srgbClr val="002060"/>
              </a:buClr>
              <a:buSzPts val="2800"/>
              <a:buChar char="•"/>
            </a:pPr>
            <a:r>
              <a:rPr lang="en-IN"/>
              <a:t>AR/VR-enabled monitoring system with an AI voice assistant to enhance real-time decision-making and operational efficiency in industrial supply chains</a:t>
            </a:r>
            <a:endParaRPr/>
          </a:p>
          <a:p>
            <a:pPr indent="0" lvl="0" marL="228600" rtl="0" algn="l">
              <a:lnSpc>
                <a:spcPct val="90000"/>
              </a:lnSpc>
              <a:spcBef>
                <a:spcPts val="1000"/>
              </a:spcBef>
              <a:spcAft>
                <a:spcPts val="0"/>
              </a:spcAft>
              <a:buNone/>
            </a:pPr>
            <a:r>
              <a:rPr lang="en-IN"/>
              <a:t>Context of the Problem:</a:t>
            </a:r>
            <a:endParaRPr/>
          </a:p>
          <a:p>
            <a:pPr indent="-228600" lvl="0" marL="228600" rtl="0" algn="l">
              <a:lnSpc>
                <a:spcPct val="90000"/>
              </a:lnSpc>
              <a:spcBef>
                <a:spcPts val="1000"/>
              </a:spcBef>
              <a:spcAft>
                <a:spcPts val="0"/>
              </a:spcAft>
              <a:buClr>
                <a:srgbClr val="002060"/>
              </a:buClr>
              <a:buSzPts val="2800"/>
              <a:buChar char="•"/>
            </a:pPr>
            <a:r>
              <a:rPr lang="en-IN"/>
              <a:t> Manufacturing industries struggle with slow, manual monitoring and control processes, which can lead to inefficiencies and costly errors. </a:t>
            </a:r>
            <a:endParaRPr/>
          </a:p>
          <a:p>
            <a:pPr indent="-228600" lvl="0" marL="228600" rtl="0" algn="l">
              <a:lnSpc>
                <a:spcPct val="90000"/>
              </a:lnSpc>
              <a:spcBef>
                <a:spcPts val="1000"/>
              </a:spcBef>
              <a:spcAft>
                <a:spcPts val="0"/>
              </a:spcAft>
              <a:buClr>
                <a:srgbClr val="002060"/>
              </a:buClr>
              <a:buSzPts val="2800"/>
              <a:buChar char="•"/>
            </a:pPr>
            <a:r>
              <a:rPr lang="en-IN"/>
              <a:t>AR/VR digital twin solutions offer real-time visibility and remote control, helping to improve safety, reliability, and productivity. </a:t>
            </a:r>
            <a:endParaRPr/>
          </a:p>
        </p:txBody>
      </p:sp>
      <p:sp>
        <p:nvSpPr>
          <p:cNvPr id="170" name="Google Shape;170;p17"/>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171" name="Google Shape;171;p17"/>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a:t>Slide No. </a:t>
            </a:r>
            <a:fld id="{00000000-1234-1234-1234-123412341234}" type="slidenum">
              <a:rPr lang="en-IN"/>
              <a:t>‹#›</a:t>
            </a:fld>
            <a:endParaRPr/>
          </a:p>
        </p:txBody>
      </p:sp>
      <p:sp>
        <p:nvSpPr>
          <p:cNvPr id="172" name="Google Shape;172;p17"/>
          <p:cNvSpPr txBox="1"/>
          <p:nvPr/>
        </p:nvSpPr>
        <p:spPr>
          <a:xfrm>
            <a:off x="1386895" y="145670"/>
            <a:ext cx="9834426" cy="839401"/>
          </a:xfrm>
          <a:prstGeom prst="rect">
            <a:avLst/>
          </a:prstGeom>
          <a:noFill/>
          <a:ln cap="flat" cmpd="sng" w="9525">
            <a:solidFill>
              <a:schemeClr val="lt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4000">
                <a:solidFill>
                  <a:srgbClr val="C00000"/>
                </a:solidFill>
                <a:latin typeface="Bookman Old Style"/>
                <a:ea typeface="Bookman Old Style"/>
                <a:cs typeface="Bookman Old Style"/>
                <a:sym typeface="Bookman Old Style"/>
              </a:rPr>
              <a:t>Project Overview</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8"/>
          <p:cNvSpPr txBox="1"/>
          <p:nvPr>
            <p:ph idx="1" type="body"/>
          </p:nvPr>
        </p:nvSpPr>
        <p:spPr>
          <a:xfrm>
            <a:off x="174813" y="1258282"/>
            <a:ext cx="11842377" cy="491868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002060"/>
              </a:buClr>
              <a:buSzPts val="2800"/>
              <a:buChar char="•"/>
            </a:pPr>
            <a:r>
              <a:rPr b="1" lang="en-IN"/>
              <a:t>Main Objective: </a:t>
            </a:r>
            <a:endParaRPr/>
          </a:p>
          <a:p>
            <a:pPr indent="-228600" lvl="0" marL="228600" rtl="0" algn="l">
              <a:lnSpc>
                <a:spcPct val="90000"/>
              </a:lnSpc>
              <a:spcBef>
                <a:spcPts val="1000"/>
              </a:spcBef>
              <a:spcAft>
                <a:spcPts val="0"/>
              </a:spcAft>
              <a:buClr>
                <a:srgbClr val="002060"/>
              </a:buClr>
              <a:buSzPts val="2800"/>
              <a:buChar char="•"/>
            </a:pPr>
            <a:r>
              <a:rPr lang="en-IN"/>
              <a:t>Website to monitor data from sensors.</a:t>
            </a:r>
            <a:endParaRPr/>
          </a:p>
          <a:p>
            <a:pPr indent="-228600" lvl="0" marL="228600" rtl="0" algn="l">
              <a:lnSpc>
                <a:spcPct val="90000"/>
              </a:lnSpc>
              <a:spcBef>
                <a:spcPts val="1000"/>
              </a:spcBef>
              <a:spcAft>
                <a:spcPts val="0"/>
              </a:spcAft>
              <a:buClr>
                <a:srgbClr val="002060"/>
              </a:buClr>
              <a:buSzPts val="2800"/>
              <a:buChar char="•"/>
            </a:pPr>
            <a:r>
              <a:rPr lang="en-IN"/>
              <a:t>Voice Assistant which plugs into app and website, which controls the supply chain processes as per user requests.</a:t>
            </a:r>
            <a:endParaRPr/>
          </a:p>
          <a:p>
            <a:pPr indent="-228600" lvl="0" marL="228600" rtl="0" algn="l">
              <a:lnSpc>
                <a:spcPct val="90000"/>
              </a:lnSpc>
              <a:spcBef>
                <a:spcPts val="1000"/>
              </a:spcBef>
              <a:spcAft>
                <a:spcPts val="0"/>
              </a:spcAft>
              <a:buClr>
                <a:srgbClr val="002060"/>
              </a:buClr>
              <a:buSzPts val="2800"/>
              <a:buChar char="•"/>
            </a:pPr>
            <a:r>
              <a:rPr lang="en-IN"/>
              <a:t>App implementing AR/VR and Digital Twin Technology to visualize the supply chain.</a:t>
            </a:r>
            <a:endParaRPr/>
          </a:p>
          <a:p>
            <a:pPr indent="-228600" lvl="0" marL="228600" rtl="0" algn="l">
              <a:lnSpc>
                <a:spcPct val="90000"/>
              </a:lnSpc>
              <a:spcBef>
                <a:spcPts val="1000"/>
              </a:spcBef>
              <a:spcAft>
                <a:spcPts val="0"/>
              </a:spcAft>
              <a:buClr>
                <a:srgbClr val="002060"/>
              </a:buClr>
              <a:buSzPts val="2800"/>
              <a:buChar char="•"/>
            </a:pPr>
            <a:r>
              <a:rPr lang="en-IN"/>
              <a:t>3D printed model for live demonstration of concept.</a:t>
            </a:r>
            <a:endParaRPr/>
          </a:p>
        </p:txBody>
      </p:sp>
      <p:sp>
        <p:nvSpPr>
          <p:cNvPr id="178" name="Google Shape;178;p18"/>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179" name="Google Shape;179;p18"/>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9"/>
          <p:cNvSpPr txBox="1"/>
          <p:nvPr>
            <p:ph idx="1" type="body"/>
          </p:nvPr>
        </p:nvSpPr>
        <p:spPr>
          <a:xfrm>
            <a:off x="174813" y="1258282"/>
            <a:ext cx="11842377" cy="491868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002060"/>
              </a:buClr>
              <a:buSzPts val="2800"/>
              <a:buChar char="•"/>
            </a:pPr>
            <a:r>
              <a:rPr b="1" lang="en-IN"/>
              <a:t>Importance of the topic:</a:t>
            </a:r>
            <a:endParaRPr/>
          </a:p>
          <a:p>
            <a:pPr indent="-228600" lvl="0" marL="228600" rtl="0" algn="l">
              <a:lnSpc>
                <a:spcPct val="90000"/>
              </a:lnSpc>
              <a:spcBef>
                <a:spcPts val="1000"/>
              </a:spcBef>
              <a:spcAft>
                <a:spcPts val="0"/>
              </a:spcAft>
              <a:buClr>
                <a:srgbClr val="002060"/>
              </a:buClr>
              <a:buSzPts val="2800"/>
              <a:buChar char="•"/>
            </a:pPr>
            <a:r>
              <a:rPr lang="en-IN"/>
              <a:t>Real-Time Control: Enables instant monitoring and remote operation of equipment, improving response times.</a:t>
            </a:r>
            <a:endParaRPr/>
          </a:p>
          <a:p>
            <a:pPr indent="-228600" lvl="0" marL="228600" rtl="0" algn="l">
              <a:lnSpc>
                <a:spcPct val="90000"/>
              </a:lnSpc>
              <a:spcBef>
                <a:spcPts val="1000"/>
              </a:spcBef>
              <a:spcAft>
                <a:spcPts val="0"/>
              </a:spcAft>
              <a:buClr>
                <a:srgbClr val="002060"/>
              </a:buClr>
              <a:buSzPts val="2800"/>
              <a:buChar char="•"/>
            </a:pPr>
            <a:r>
              <a:rPr lang="en-IN"/>
              <a:t>Increased Efficiency: Optimizes processes, reduces downtime, and streamlines maintenance with predictive insights.</a:t>
            </a:r>
            <a:endParaRPr/>
          </a:p>
          <a:p>
            <a:pPr indent="-228600" lvl="0" marL="228600" rtl="0" algn="l">
              <a:lnSpc>
                <a:spcPct val="90000"/>
              </a:lnSpc>
              <a:spcBef>
                <a:spcPts val="1000"/>
              </a:spcBef>
              <a:spcAft>
                <a:spcPts val="0"/>
              </a:spcAft>
              <a:buClr>
                <a:srgbClr val="002060"/>
              </a:buClr>
              <a:buSzPts val="2800"/>
              <a:buChar char="•"/>
            </a:pPr>
            <a:r>
              <a:rPr lang="en-IN"/>
              <a:t>Enhanced Safety &amp; Quality: Supports better training, quality control, and rapid problem detection.</a:t>
            </a:r>
            <a:endParaRPr/>
          </a:p>
          <a:p>
            <a:pPr indent="-228600" lvl="0" marL="228600" rtl="0" algn="l">
              <a:lnSpc>
                <a:spcPct val="90000"/>
              </a:lnSpc>
              <a:spcBef>
                <a:spcPts val="1000"/>
              </a:spcBef>
              <a:spcAft>
                <a:spcPts val="0"/>
              </a:spcAft>
              <a:buClr>
                <a:srgbClr val="002060"/>
              </a:buClr>
              <a:buSzPts val="2800"/>
              <a:buChar char="•"/>
            </a:pPr>
            <a:r>
              <a:rPr lang="en-IN"/>
              <a:t>Traceability: Improves tracking of products and processes across the supply chain.</a:t>
            </a:r>
            <a:endParaRPr/>
          </a:p>
        </p:txBody>
      </p:sp>
      <p:sp>
        <p:nvSpPr>
          <p:cNvPr id="185" name="Google Shape;185;p19"/>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186" name="Google Shape;186;p19"/>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0"/>
          <p:cNvSpPr txBox="1"/>
          <p:nvPr>
            <p:ph idx="1" type="body"/>
          </p:nvPr>
        </p:nvSpPr>
        <p:spPr>
          <a:xfrm>
            <a:off x="174813" y="1258282"/>
            <a:ext cx="11842377" cy="4918680"/>
          </a:xfrm>
          <a:prstGeom prst="rect">
            <a:avLst/>
          </a:prstGeom>
          <a:noFill/>
          <a:ln>
            <a:noFill/>
          </a:ln>
        </p:spPr>
        <p:txBody>
          <a:bodyPr anchorCtr="0" anchor="t" bIns="45700" lIns="91425" spcFirstLastPara="1" rIns="91425" wrap="square" tIns="45700">
            <a:normAutofit/>
          </a:bodyPr>
          <a:lstStyle/>
          <a:p>
            <a:pPr indent="0" lvl="0" marL="228600" rtl="0" algn="l">
              <a:lnSpc>
                <a:spcPct val="90000"/>
              </a:lnSpc>
              <a:spcBef>
                <a:spcPts val="0"/>
              </a:spcBef>
              <a:spcAft>
                <a:spcPts val="0"/>
              </a:spcAft>
              <a:buNone/>
            </a:pPr>
            <a:r>
              <a:rPr lang="en-IN"/>
              <a:t>Expected Contributions to the Field:</a:t>
            </a:r>
            <a:endParaRPr/>
          </a:p>
          <a:p>
            <a:pPr indent="0" lvl="0" marL="228600" rtl="0" algn="l">
              <a:lnSpc>
                <a:spcPct val="90000"/>
              </a:lnSpc>
              <a:spcBef>
                <a:spcPts val="0"/>
              </a:spcBef>
              <a:spcAft>
                <a:spcPts val="0"/>
              </a:spcAft>
              <a:buNone/>
            </a:pPr>
            <a:r>
              <a:t/>
            </a:r>
            <a:endParaRPr/>
          </a:p>
          <a:p>
            <a:pPr indent="0" lvl="0" marL="228600" rtl="0" algn="l">
              <a:lnSpc>
                <a:spcPct val="90000"/>
              </a:lnSpc>
              <a:spcBef>
                <a:spcPts val="0"/>
              </a:spcBef>
              <a:spcAft>
                <a:spcPts val="0"/>
              </a:spcAft>
              <a:buNone/>
            </a:pPr>
            <a:r>
              <a:rPr lang="en-IN"/>
              <a:t>Our project is expected to contribute to the field by advancing AR/VR digital twin technology for  manufacturing systems, enabling real-time monitoring, remote control, and fault detection across the supply chain.</a:t>
            </a:r>
            <a:endParaRPr/>
          </a:p>
          <a:p>
            <a:pPr indent="0" lvl="0" marL="228600" rtl="0" algn="l">
              <a:lnSpc>
                <a:spcPct val="90000"/>
              </a:lnSpc>
              <a:spcBef>
                <a:spcPts val="0"/>
              </a:spcBef>
              <a:spcAft>
                <a:spcPts val="0"/>
              </a:spcAft>
              <a:buNone/>
            </a:pPr>
            <a:r>
              <a:t/>
            </a:r>
            <a:endParaRPr/>
          </a:p>
          <a:p>
            <a:pPr indent="0" lvl="0" marL="228600" rtl="0" algn="l">
              <a:lnSpc>
                <a:spcPct val="90000"/>
              </a:lnSpc>
              <a:spcBef>
                <a:spcPts val="0"/>
              </a:spcBef>
              <a:spcAft>
                <a:spcPts val="0"/>
              </a:spcAft>
              <a:buNone/>
            </a:pPr>
            <a:r>
              <a:rPr lang="en-IN"/>
              <a:t>It will also pioneer intuitive touch and voice interfaces for supply chain control, enhancing user interaction and operational efficiency.</a:t>
            </a:r>
            <a:endParaRPr/>
          </a:p>
        </p:txBody>
      </p:sp>
      <p:sp>
        <p:nvSpPr>
          <p:cNvPr id="192" name="Google Shape;192;p20"/>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193" name="Google Shape;193;p20"/>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idx="1" type="body"/>
          </p:nvPr>
        </p:nvSpPr>
        <p:spPr>
          <a:xfrm>
            <a:off x="174738" y="1671357"/>
            <a:ext cx="11842500" cy="49188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1000"/>
              </a:spcBef>
              <a:spcAft>
                <a:spcPts val="0"/>
              </a:spcAft>
              <a:buSzPts val="2800"/>
              <a:buChar char="•"/>
            </a:pPr>
            <a:r>
              <a:rPr lang="en-IN"/>
              <a:t>The 3D model was printed but wasnt integrated with the website. We were asked to integrate everything and make the model work.</a:t>
            </a:r>
            <a:endParaRPr/>
          </a:p>
          <a:p>
            <a:pPr indent="-228600" lvl="0" marL="228600" rtl="0" algn="l">
              <a:lnSpc>
                <a:spcPct val="90000"/>
              </a:lnSpc>
              <a:spcBef>
                <a:spcPts val="1000"/>
              </a:spcBef>
              <a:spcAft>
                <a:spcPts val="0"/>
              </a:spcAft>
              <a:buSzPts val="2800"/>
              <a:buChar char="•"/>
            </a:pPr>
            <a:r>
              <a:rPr lang="en-IN"/>
              <a:t>The purpose of the model was unclear.</a:t>
            </a:r>
            <a:endParaRPr/>
          </a:p>
          <a:p>
            <a:pPr indent="0" lvl="0" marL="228600" rtl="0" algn="l">
              <a:lnSpc>
                <a:spcPct val="90000"/>
              </a:lnSpc>
              <a:spcBef>
                <a:spcPts val="1000"/>
              </a:spcBef>
              <a:spcAft>
                <a:spcPts val="0"/>
              </a:spcAft>
              <a:buNone/>
            </a:pPr>
            <a:r>
              <a:t/>
            </a:r>
            <a:endParaRPr/>
          </a:p>
        </p:txBody>
      </p:sp>
      <p:sp>
        <p:nvSpPr>
          <p:cNvPr id="199" name="Google Shape;199;p21"/>
          <p:cNvSpPr txBox="1"/>
          <p:nvPr>
            <p:ph idx="10" type="dt"/>
          </p:nvPr>
        </p:nvSpPr>
        <p:spPr>
          <a:xfrm>
            <a:off x="174812" y="6347205"/>
            <a:ext cx="27432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IN"/>
              <a:t>Tuesday, 24 June 2025</a:t>
            </a:r>
            <a:endParaRPr/>
          </a:p>
        </p:txBody>
      </p:sp>
      <p:sp>
        <p:nvSpPr>
          <p:cNvPr id="200" name="Google Shape;200;p21"/>
          <p:cNvSpPr txBox="1"/>
          <p:nvPr>
            <p:ph idx="12" type="sldNum"/>
          </p:nvPr>
        </p:nvSpPr>
        <p:spPr>
          <a:xfrm>
            <a:off x="9273988" y="6347205"/>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r>
              <a:rPr lang="en-IN"/>
              <a:t>Slide No. </a:t>
            </a:r>
            <a:fld id="{00000000-1234-1234-1234-123412341234}" type="slidenum">
              <a:rPr lang="en-IN"/>
              <a:t>‹#›</a:t>
            </a:fld>
            <a:endParaRPr/>
          </a:p>
        </p:txBody>
      </p:sp>
      <p:sp>
        <p:nvSpPr>
          <p:cNvPr id="201" name="Google Shape;201;p21"/>
          <p:cNvSpPr txBox="1"/>
          <p:nvPr/>
        </p:nvSpPr>
        <p:spPr>
          <a:xfrm>
            <a:off x="1740461" y="205195"/>
            <a:ext cx="9834300" cy="1242900"/>
          </a:xfrm>
          <a:prstGeom prst="rect">
            <a:avLst/>
          </a:prstGeom>
          <a:noFill/>
          <a:ln cap="flat" cmpd="sng" w="9525">
            <a:solidFill>
              <a:schemeClr val="lt1"/>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IN" sz="4000">
                <a:solidFill>
                  <a:srgbClr val="C00000"/>
                </a:solidFill>
                <a:latin typeface="Bookman Old Style"/>
                <a:ea typeface="Bookman Old Style"/>
                <a:cs typeface="Bookman Old Style"/>
                <a:sym typeface="Bookman Old Style"/>
              </a:rPr>
              <a:t>Comments during EL Phase-II and action take</a:t>
            </a:r>
            <a:r>
              <a:rPr b="1" lang="en-IN" sz="4000">
                <a:solidFill>
                  <a:srgbClr val="C00000"/>
                </a:solidFill>
                <a:latin typeface="Bookman Old Style"/>
                <a:ea typeface="Bookman Old Style"/>
                <a:cs typeface="Bookman Old Style"/>
                <a:sym typeface="Bookman Old Style"/>
              </a:rPr>
              <a:t>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